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91" r:id="rId29"/>
    <p:sldId id="289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1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8" r:id="rId64"/>
    <p:sldId id="327" r:id="rId65"/>
    <p:sldId id="329" r:id="rId66"/>
    <p:sldId id="330" r:id="rId67"/>
    <p:sldId id="331" r:id="rId68"/>
    <p:sldId id="342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3" r:id="rId80"/>
    <p:sldId id="344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7" r:id="rId112"/>
    <p:sldId id="378" r:id="rId113"/>
    <p:sldId id="379" r:id="rId114"/>
    <p:sldId id="380" r:id="rId115"/>
    <p:sldId id="381" r:id="rId116"/>
    <p:sldId id="382" r:id="rId117"/>
    <p:sldId id="383" r:id="rId118"/>
    <p:sldId id="384" r:id="rId119"/>
    <p:sldId id="385" r:id="rId120"/>
    <p:sldId id="386" r:id="rId121"/>
    <p:sldId id="387" r:id="rId122"/>
    <p:sldId id="388" r:id="rId123"/>
    <p:sldId id="389" r:id="rId124"/>
    <p:sldId id="390" r:id="rId125"/>
    <p:sldId id="391" r:id="rId1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3FE720D1-9E6D-44BC-AE1E-CF544E1D6AD8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29.ファイヤーウォールを設定しよう" id="{E2701C84-7E6A-4F84-9AFE-08FDA300DBB7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</p14:sldIdLst>
        </p14:section>
        <p14:section name="30.ElasticIPアドレスでIPの固定化をする" id="{A7BE7F60-8AF3-4BAF-AC95-53A01D628922}">
          <p14:sldIdLst>
            <p14:sldId id="276"/>
            <p14:sldId id="277"/>
            <p14:sldId id="278"/>
            <p14:sldId id="280"/>
            <p14:sldId id="281"/>
            <p14:sldId id="282"/>
            <p14:sldId id="283"/>
          </p14:sldIdLst>
        </p14:section>
        <p14:section name="31.セクションのまとめ" id="{703D710B-FBC8-40DD-B82D-F16AD97D749D}">
          <p14:sldIdLst>
            <p14:sldId id="284"/>
            <p14:sldId id="285"/>
          </p14:sldIdLst>
        </p14:section>
        <p14:section name="32.このセクションで構築するもの" id="{619A7FFB-E8A7-46DE-B7F6-6D848A480E6D}">
          <p14:sldIdLst>
            <p14:sldId id="291"/>
            <p14:sldId id="289"/>
            <p14:sldId id="294"/>
          </p14:sldIdLst>
        </p14:section>
        <p14:section name="33.ドメインについて学ぼう" id="{AB7EEF16-8283-45BC-BFFD-37419DFBBD4D}">
          <p14:sldIdLst>
            <p14:sldId id="295"/>
            <p14:sldId id="296"/>
            <p14:sldId id="297"/>
            <p14:sldId id="298"/>
            <p14:sldId id="299"/>
          </p14:sldIdLst>
        </p14:section>
        <p14:section name="34" id="{3426CA39-0062-409D-AF31-08ACBAE3A5B6}">
          <p14:sldIdLst>
            <p14:sldId id="300"/>
            <p14:sldId id="301"/>
            <p14:sldId id="302"/>
            <p14:sldId id="303"/>
          </p14:sldIdLst>
        </p14:section>
        <p14:section name="35" id="{A35BDC40-3B33-4332-8460-40767C9A7D3A}">
          <p14:sldIdLst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36" id="{7EDF3509-863B-4F83-899A-D47B914CB7B6}">
          <p14:sldIdLst>
            <p14:sldId id="311"/>
            <p14:sldId id="310"/>
            <p14:sldId id="312"/>
            <p14:sldId id="313"/>
          </p14:sldIdLst>
        </p14:section>
        <p14:section name="37" id="{772676EC-3B61-417A-9C14-283A3342BF3E}">
          <p14:sldIdLst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7"/>
            <p14:sldId id="329"/>
            <p14:sldId id="330"/>
          </p14:sldIdLst>
        </p14:section>
        <p14:section name="38" id="{179AA9E0-DC58-40F6-8D86-ADA22DD9C23B}">
          <p14:sldIdLst>
            <p14:sldId id="331"/>
          </p14:sldIdLst>
        </p14:section>
        <p14:section name="39" id="{7C579CF6-B137-4736-8330-D67CF78A42CD}">
          <p14:sldIdLst>
            <p14:sldId id="342"/>
            <p14:sldId id="332"/>
            <p14:sldId id="333"/>
          </p14:sldIdLst>
        </p14:section>
        <p14:section name="40" id="{41793DBA-7582-4705-8BA4-243A06070953}">
          <p14:sldIdLst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41" id="{F6D35EC7-9A07-493C-82B7-234CC8F4A77D}">
          <p14:sldIdLst>
            <p14:sldId id="341"/>
            <p14:sldId id="343"/>
            <p14:sldId id="344"/>
            <p14:sldId id="346"/>
            <p14:sldId id="347"/>
          </p14:sldIdLst>
        </p14:section>
        <p14:section name="42" id="{AF5F714B-679C-4C39-8AA9-0D87ABB411EE}">
          <p14:sldIdLst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</p14:sldIdLst>
        </p14:section>
        <p14:section name="43" id="{77E4EDA8-6478-4FF8-9602-96130C5B42C6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</p14:sldIdLst>
        </p14:section>
        <p14:section name="26" id="{6D81DED1-B9E1-43BD-BA81-FFCA00E8F511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45" id="{9EB75D18-65B6-466B-9331-80B84F978328}">
          <p14:sldIdLst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12BD04-310D-47AA-A029-FA16396CCA2B}" v="193" dt="2023-06-15T23:45:46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3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25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shimoto Yutaka" userId="2096df895d43f0ed" providerId="LiveId" clId="{4A12BD04-310D-47AA-A029-FA16396CCA2B}"/>
    <pc:docChg chg="undo custSel addSld delSld modSld sldOrd modMainMaster addSection modSection">
      <pc:chgData name="Nishimoto Yutaka" userId="2096df895d43f0ed" providerId="LiveId" clId="{4A12BD04-310D-47AA-A029-FA16396CCA2B}" dt="2023-06-13T23:42:03.115" v="3812" actId="20577"/>
      <pc:docMkLst>
        <pc:docMk/>
      </pc:docMkLst>
      <pc:sldChg chg="delSp mod">
        <pc:chgData name="Nishimoto Yutaka" userId="2096df895d43f0ed" providerId="LiveId" clId="{4A12BD04-310D-47AA-A029-FA16396CCA2B}" dt="2023-06-08T22:30:52.231" v="456" actId="478"/>
        <pc:sldMkLst>
          <pc:docMk/>
          <pc:sldMk cId="896721815" sldId="256"/>
        </pc:sldMkLst>
        <pc:spChg chg="del">
          <ac:chgData name="Nishimoto Yutaka" userId="2096df895d43f0ed" providerId="LiveId" clId="{4A12BD04-310D-47AA-A029-FA16396CCA2B}" dt="2023-06-08T22:30:50.193" v="455" actId="478"/>
          <ac:spMkLst>
            <pc:docMk/>
            <pc:sldMk cId="896721815" sldId="256"/>
            <ac:spMk id="2" creationId="{5AEED604-FE1F-6517-5FD8-C69ABD8892BA}"/>
          </ac:spMkLst>
        </pc:spChg>
        <pc:spChg chg="del">
          <ac:chgData name="Nishimoto Yutaka" userId="2096df895d43f0ed" providerId="LiveId" clId="{4A12BD04-310D-47AA-A029-FA16396CCA2B}" dt="2023-06-08T22:30:52.231" v="456" actId="478"/>
          <ac:spMkLst>
            <pc:docMk/>
            <pc:sldMk cId="896721815" sldId="256"/>
            <ac:spMk id="3" creationId="{4D7AAEE0-AFB0-1832-28DF-2BA2A82364BA}"/>
          </ac:spMkLst>
        </pc:spChg>
      </pc:sldChg>
      <pc:sldChg chg="addSp modSp mod">
        <pc:chgData name="Nishimoto Yutaka" userId="2096df895d43f0ed" providerId="LiveId" clId="{4A12BD04-310D-47AA-A029-FA16396CCA2B}" dt="2023-06-02T23:20:24.901" v="51" actId="14100"/>
        <pc:sldMkLst>
          <pc:docMk/>
          <pc:sldMk cId="2907852684" sldId="258"/>
        </pc:sldMkLst>
        <pc:spChg chg="add mod">
          <ac:chgData name="Nishimoto Yutaka" userId="2096df895d43f0ed" providerId="LiveId" clId="{4A12BD04-310D-47AA-A029-FA16396CCA2B}" dt="2023-06-02T23:20:16.846" v="47" actId="1076"/>
          <ac:spMkLst>
            <pc:docMk/>
            <pc:sldMk cId="2907852684" sldId="258"/>
            <ac:spMk id="8" creationId="{263FF84B-93D7-FFC6-BEF6-CECA420FF04F}"/>
          </ac:spMkLst>
        </pc:spChg>
        <pc:picChg chg="mod">
          <ac:chgData name="Nishimoto Yutaka" userId="2096df895d43f0ed" providerId="LiveId" clId="{4A12BD04-310D-47AA-A029-FA16396CCA2B}" dt="2023-06-02T23:20:24.901" v="51" actId="14100"/>
          <ac:picMkLst>
            <pc:docMk/>
            <pc:sldMk cId="2907852684" sldId="258"/>
            <ac:picMk id="7" creationId="{4664A1AF-FE47-AAC2-BD5E-CAB30BC7FB23}"/>
          </ac:picMkLst>
        </pc:picChg>
      </pc:sldChg>
      <pc:sldChg chg="addSp modSp">
        <pc:chgData name="Nishimoto Yutaka" userId="2096df895d43f0ed" providerId="LiveId" clId="{4A12BD04-310D-47AA-A029-FA16396CCA2B}" dt="2023-06-02T23:46:56.490" v="52" actId="931"/>
        <pc:sldMkLst>
          <pc:docMk/>
          <pc:sldMk cId="2563452882" sldId="259"/>
        </pc:sldMkLst>
        <pc:picChg chg="add mod">
          <ac:chgData name="Nishimoto Yutaka" userId="2096df895d43f0ed" providerId="LiveId" clId="{4A12BD04-310D-47AA-A029-FA16396CCA2B}" dt="2023-06-02T23:46:56.490" v="52" actId="931"/>
          <ac:picMkLst>
            <pc:docMk/>
            <pc:sldMk cId="2563452882" sldId="259"/>
            <ac:picMk id="3" creationId="{D401A993-A545-E236-D731-DE2E55E12350}"/>
          </ac:picMkLst>
        </pc:picChg>
      </pc:sldChg>
      <pc:sldChg chg="addSp delSp modSp mod">
        <pc:chgData name="Nishimoto Yutaka" userId="2096df895d43f0ed" providerId="LiveId" clId="{4A12BD04-310D-47AA-A029-FA16396CCA2B}" dt="2023-06-02T23:49:27.931" v="57" actId="931"/>
        <pc:sldMkLst>
          <pc:docMk/>
          <pc:sldMk cId="2773188819" sldId="260"/>
        </pc:sldMkLst>
        <pc:picChg chg="add del mod">
          <ac:chgData name="Nishimoto Yutaka" userId="2096df895d43f0ed" providerId="LiveId" clId="{4A12BD04-310D-47AA-A029-FA16396CCA2B}" dt="2023-06-02T23:48:09.615" v="54" actId="478"/>
          <ac:picMkLst>
            <pc:docMk/>
            <pc:sldMk cId="2773188819" sldId="260"/>
            <ac:picMk id="3" creationId="{5D361AB7-9076-F94E-2274-B9DE71A96247}"/>
          </ac:picMkLst>
        </pc:picChg>
        <pc:picChg chg="add del mod">
          <ac:chgData name="Nishimoto Yutaka" userId="2096df895d43f0ed" providerId="LiveId" clId="{4A12BD04-310D-47AA-A029-FA16396CCA2B}" dt="2023-06-02T23:49:23.704" v="56" actId="478"/>
          <ac:picMkLst>
            <pc:docMk/>
            <pc:sldMk cId="2773188819" sldId="260"/>
            <ac:picMk id="5" creationId="{1A8C6E1B-1596-255F-F61A-4DEF72963B77}"/>
          </ac:picMkLst>
        </pc:picChg>
        <pc:picChg chg="add mod">
          <ac:chgData name="Nishimoto Yutaka" userId="2096df895d43f0ed" providerId="LiveId" clId="{4A12BD04-310D-47AA-A029-FA16396CCA2B}" dt="2023-06-02T23:49:27.931" v="57" actId="931"/>
          <ac:picMkLst>
            <pc:docMk/>
            <pc:sldMk cId="2773188819" sldId="260"/>
            <ac:picMk id="7" creationId="{9187E26B-A2D0-B973-9C59-E5188E7733CB}"/>
          </ac:picMkLst>
        </pc:picChg>
      </pc:sldChg>
      <pc:sldChg chg="addSp modSp">
        <pc:chgData name="Nishimoto Yutaka" userId="2096df895d43f0ed" providerId="LiveId" clId="{4A12BD04-310D-47AA-A029-FA16396CCA2B}" dt="2023-06-02T23:50:26.054" v="58" actId="931"/>
        <pc:sldMkLst>
          <pc:docMk/>
          <pc:sldMk cId="1629344655" sldId="261"/>
        </pc:sldMkLst>
        <pc:picChg chg="add mod">
          <ac:chgData name="Nishimoto Yutaka" userId="2096df895d43f0ed" providerId="LiveId" clId="{4A12BD04-310D-47AA-A029-FA16396CCA2B}" dt="2023-06-02T23:50:26.054" v="58" actId="931"/>
          <ac:picMkLst>
            <pc:docMk/>
            <pc:sldMk cId="1629344655" sldId="261"/>
            <ac:picMk id="3" creationId="{4BE758F6-3F86-C9F1-EE7E-17A9D78FF175}"/>
          </ac:picMkLst>
        </pc:picChg>
      </pc:sldChg>
      <pc:sldChg chg="addSp modSp">
        <pc:chgData name="Nishimoto Yutaka" userId="2096df895d43f0ed" providerId="LiveId" clId="{4A12BD04-310D-47AA-A029-FA16396CCA2B}" dt="2023-06-02T23:51:40.677" v="59" actId="931"/>
        <pc:sldMkLst>
          <pc:docMk/>
          <pc:sldMk cId="452491690" sldId="262"/>
        </pc:sldMkLst>
        <pc:picChg chg="add mod">
          <ac:chgData name="Nishimoto Yutaka" userId="2096df895d43f0ed" providerId="LiveId" clId="{4A12BD04-310D-47AA-A029-FA16396CCA2B}" dt="2023-06-02T23:51:40.677" v="59" actId="931"/>
          <ac:picMkLst>
            <pc:docMk/>
            <pc:sldMk cId="452491690" sldId="262"/>
            <ac:picMk id="3" creationId="{02E1FA60-7399-48AD-B87E-79DF16A2C068}"/>
          </ac:picMkLst>
        </pc:picChg>
      </pc:sldChg>
      <pc:sldChg chg="addSp modSp">
        <pc:chgData name="Nishimoto Yutaka" userId="2096df895d43f0ed" providerId="LiveId" clId="{4A12BD04-310D-47AA-A029-FA16396CCA2B}" dt="2023-06-02T23:54:06.786" v="60" actId="931"/>
        <pc:sldMkLst>
          <pc:docMk/>
          <pc:sldMk cId="746333693" sldId="263"/>
        </pc:sldMkLst>
        <pc:picChg chg="add mod">
          <ac:chgData name="Nishimoto Yutaka" userId="2096df895d43f0ed" providerId="LiveId" clId="{4A12BD04-310D-47AA-A029-FA16396CCA2B}" dt="2023-06-02T23:54:06.786" v="60" actId="931"/>
          <ac:picMkLst>
            <pc:docMk/>
            <pc:sldMk cId="746333693" sldId="263"/>
            <ac:picMk id="3" creationId="{B0A6247D-8B8D-BC14-96C8-0A4F45790CFB}"/>
          </ac:picMkLst>
        </pc:picChg>
      </pc:sldChg>
      <pc:sldChg chg="addSp delSp modSp new mod">
        <pc:chgData name="Nishimoto Yutaka" userId="2096df895d43f0ed" providerId="LiveId" clId="{4A12BD04-310D-47AA-A029-FA16396CCA2B}" dt="2023-06-08T22:28:21.069" v="435" actId="27636"/>
        <pc:sldMkLst>
          <pc:docMk/>
          <pc:sldMk cId="951678430" sldId="264"/>
        </pc:sldMkLst>
        <pc:spChg chg="mod">
          <ac:chgData name="Nishimoto Yutaka" userId="2096df895d43f0ed" providerId="LiveId" clId="{4A12BD04-310D-47AA-A029-FA16396CCA2B}" dt="2023-06-08T22:28:21.069" v="435" actId="27636"/>
          <ac:spMkLst>
            <pc:docMk/>
            <pc:sldMk cId="951678430" sldId="264"/>
            <ac:spMk id="2" creationId="{87118033-3CD2-DCA1-04AD-7ACBCA58583E}"/>
          </ac:spMkLst>
        </pc:spChg>
        <pc:spChg chg="del">
          <ac:chgData name="Nishimoto Yutaka" userId="2096df895d43f0ed" providerId="LiveId" clId="{4A12BD04-310D-47AA-A029-FA16396CCA2B}" dt="2023-06-02T23:56:18.242" v="72" actId="931"/>
          <ac:spMkLst>
            <pc:docMk/>
            <pc:sldMk cId="951678430" sldId="264"/>
            <ac:spMk id="3" creationId="{76674E8D-ACD0-4154-F207-E27CC240C7AB}"/>
          </ac:spMkLst>
        </pc:spChg>
        <pc:picChg chg="add mod">
          <ac:chgData name="Nishimoto Yutaka" userId="2096df895d43f0ed" providerId="LiveId" clId="{4A12BD04-310D-47AA-A029-FA16396CCA2B}" dt="2023-06-02T23:56:18.242" v="72" actId="931"/>
          <ac:picMkLst>
            <pc:docMk/>
            <pc:sldMk cId="951678430" sldId="264"/>
            <ac:picMk id="5" creationId="{A58B8CD1-0660-BF6F-F816-1308378685E5}"/>
          </ac:picMkLst>
        </pc:picChg>
      </pc:sldChg>
      <pc:sldChg chg="new del">
        <pc:chgData name="Nishimoto Yutaka" userId="2096df895d43f0ed" providerId="LiveId" clId="{4A12BD04-310D-47AA-A029-FA16396CCA2B}" dt="2023-06-02T23:54:34.291" v="66" actId="47"/>
        <pc:sldMkLst>
          <pc:docMk/>
          <pc:sldMk cId="2634809344" sldId="264"/>
        </pc:sldMkLst>
      </pc:sldChg>
      <pc:sldChg chg="new del">
        <pc:chgData name="Nishimoto Yutaka" userId="2096df895d43f0ed" providerId="LiveId" clId="{4A12BD04-310D-47AA-A029-FA16396CCA2B}" dt="2023-06-02T23:54:50.855" v="70" actId="47"/>
        <pc:sldMkLst>
          <pc:docMk/>
          <pc:sldMk cId="3268668487" sldId="264"/>
        </pc:sldMkLst>
      </pc:sldChg>
      <pc:sldChg chg="new del">
        <pc:chgData name="Nishimoto Yutaka" userId="2096df895d43f0ed" providerId="LiveId" clId="{4A12BD04-310D-47AA-A029-FA16396CCA2B}" dt="2023-06-02T23:54:48.967" v="69" actId="47"/>
        <pc:sldMkLst>
          <pc:docMk/>
          <pc:sldMk cId="8925893" sldId="265"/>
        </pc:sldMkLst>
      </pc:sldChg>
      <pc:sldChg chg="add del">
        <pc:chgData name="Nishimoto Yutaka" userId="2096df895d43f0ed" providerId="LiveId" clId="{4A12BD04-310D-47AA-A029-FA16396CCA2B}" dt="2023-06-02T23:54:34.291" v="66" actId="47"/>
        <pc:sldMkLst>
          <pc:docMk/>
          <pc:sldMk cId="968666240" sldId="265"/>
        </pc:sldMkLst>
      </pc:sldChg>
      <pc:sldChg chg="addSp delSp modSp new mod">
        <pc:chgData name="Nishimoto Yutaka" userId="2096df895d43f0ed" providerId="LiveId" clId="{4A12BD04-310D-47AA-A029-FA16396CCA2B}" dt="2023-06-08T22:28:21.069" v="436" actId="27636"/>
        <pc:sldMkLst>
          <pc:docMk/>
          <pc:sldMk cId="3630231607" sldId="265"/>
        </pc:sldMkLst>
        <pc:spChg chg="mod">
          <ac:chgData name="Nishimoto Yutaka" userId="2096df895d43f0ed" providerId="LiveId" clId="{4A12BD04-310D-47AA-A029-FA16396CCA2B}" dt="2023-06-08T22:28:21.069" v="436" actId="27636"/>
          <ac:spMkLst>
            <pc:docMk/>
            <pc:sldMk cId="3630231607" sldId="265"/>
            <ac:spMk id="2" creationId="{B3177C48-3827-040E-8C5A-F1CD04532C8A}"/>
          </ac:spMkLst>
        </pc:spChg>
        <pc:spChg chg="del">
          <ac:chgData name="Nishimoto Yutaka" userId="2096df895d43f0ed" providerId="LiveId" clId="{4A12BD04-310D-47AA-A029-FA16396CCA2B}" dt="2023-06-02T23:58:37.249" v="181" actId="931"/>
          <ac:spMkLst>
            <pc:docMk/>
            <pc:sldMk cId="3630231607" sldId="265"/>
            <ac:spMk id="3" creationId="{14EAFB48-7924-AFCE-4DFD-000AFF0764D0}"/>
          </ac:spMkLst>
        </pc:spChg>
        <pc:spChg chg="add del mod">
          <ac:chgData name="Nishimoto Yutaka" userId="2096df895d43f0ed" providerId="LiveId" clId="{4A12BD04-310D-47AA-A029-FA16396CCA2B}" dt="2023-06-02T23:58:48.513" v="183" actId="931"/>
          <ac:spMkLst>
            <pc:docMk/>
            <pc:sldMk cId="3630231607" sldId="265"/>
            <ac:spMk id="7" creationId="{F08B3E20-EA34-167C-DF56-EB93EFB0ABB4}"/>
          </ac:spMkLst>
        </pc:spChg>
        <pc:picChg chg="add del mod">
          <ac:chgData name="Nishimoto Yutaka" userId="2096df895d43f0ed" providerId="LiveId" clId="{4A12BD04-310D-47AA-A029-FA16396CCA2B}" dt="2023-06-02T23:58:44.469" v="182" actId="478"/>
          <ac:picMkLst>
            <pc:docMk/>
            <pc:sldMk cId="3630231607" sldId="265"/>
            <ac:picMk id="5" creationId="{F300A130-1CBC-E932-0639-0F9B6D62AB94}"/>
          </ac:picMkLst>
        </pc:picChg>
        <pc:picChg chg="add mod">
          <ac:chgData name="Nishimoto Yutaka" userId="2096df895d43f0ed" providerId="LiveId" clId="{4A12BD04-310D-47AA-A029-FA16396CCA2B}" dt="2023-06-02T23:58:48.513" v="183" actId="931"/>
          <ac:picMkLst>
            <pc:docMk/>
            <pc:sldMk cId="3630231607" sldId="265"/>
            <ac:picMk id="9" creationId="{14A4D453-6EE1-006D-B947-70FD81546639}"/>
          </ac:picMkLst>
        </pc:picChg>
      </pc:sldChg>
      <pc:sldChg chg="addSp delSp modSp new mod">
        <pc:chgData name="Nishimoto Yutaka" userId="2096df895d43f0ed" providerId="LiveId" clId="{4A12BD04-310D-47AA-A029-FA16396CCA2B}" dt="2023-06-02T23:59:21.538" v="200" actId="931"/>
        <pc:sldMkLst>
          <pc:docMk/>
          <pc:sldMk cId="1711100797" sldId="266"/>
        </pc:sldMkLst>
        <pc:spChg chg="mod">
          <ac:chgData name="Nishimoto Yutaka" userId="2096df895d43f0ed" providerId="LiveId" clId="{4A12BD04-310D-47AA-A029-FA16396CCA2B}" dt="2023-06-02T23:59:09.162" v="199" actId="20577"/>
          <ac:spMkLst>
            <pc:docMk/>
            <pc:sldMk cId="1711100797" sldId="266"/>
            <ac:spMk id="2" creationId="{A0893A99-20C6-605F-659F-DCA2F72B0329}"/>
          </ac:spMkLst>
        </pc:spChg>
        <pc:spChg chg="del">
          <ac:chgData name="Nishimoto Yutaka" userId="2096df895d43f0ed" providerId="LiveId" clId="{4A12BD04-310D-47AA-A029-FA16396CCA2B}" dt="2023-06-02T23:59:21.538" v="200" actId="931"/>
          <ac:spMkLst>
            <pc:docMk/>
            <pc:sldMk cId="1711100797" sldId="266"/>
            <ac:spMk id="3" creationId="{642DA28D-2505-4F44-6149-CAF0B89CFB8B}"/>
          </ac:spMkLst>
        </pc:spChg>
        <pc:picChg chg="add mod">
          <ac:chgData name="Nishimoto Yutaka" userId="2096df895d43f0ed" providerId="LiveId" clId="{4A12BD04-310D-47AA-A029-FA16396CCA2B}" dt="2023-06-02T23:59:21.538" v="200" actId="931"/>
          <ac:picMkLst>
            <pc:docMk/>
            <pc:sldMk cId="1711100797" sldId="266"/>
            <ac:picMk id="5" creationId="{ED6596E1-C3B9-88B4-76BD-36709001C363}"/>
          </ac:picMkLst>
        </pc:picChg>
      </pc:sldChg>
      <pc:sldChg chg="add del">
        <pc:chgData name="Nishimoto Yutaka" userId="2096df895d43f0ed" providerId="LiveId" clId="{4A12BD04-310D-47AA-A029-FA16396CCA2B}" dt="2023-06-02T23:54:34.291" v="66" actId="47"/>
        <pc:sldMkLst>
          <pc:docMk/>
          <pc:sldMk cId="2295811980" sldId="266"/>
        </pc:sldMkLst>
      </pc:sldChg>
      <pc:sldChg chg="addSp delSp modSp new mod">
        <pc:chgData name="Nishimoto Yutaka" userId="2096df895d43f0ed" providerId="LiveId" clId="{4A12BD04-310D-47AA-A029-FA16396CCA2B}" dt="2023-06-02T23:59:55.110" v="204" actId="931"/>
        <pc:sldMkLst>
          <pc:docMk/>
          <pc:sldMk cId="2535785834" sldId="267"/>
        </pc:sldMkLst>
        <pc:spChg chg="del">
          <ac:chgData name="Nishimoto Yutaka" userId="2096df895d43f0ed" providerId="LiveId" clId="{4A12BD04-310D-47AA-A029-FA16396CCA2B}" dt="2023-06-02T23:59:37.689" v="202" actId="931"/>
          <ac:spMkLst>
            <pc:docMk/>
            <pc:sldMk cId="2535785834" sldId="267"/>
            <ac:spMk id="3" creationId="{BA8C9452-6B4C-8460-F93E-A3E5B360185C}"/>
          </ac:spMkLst>
        </pc:spChg>
        <pc:spChg chg="add del mod">
          <ac:chgData name="Nishimoto Yutaka" userId="2096df895d43f0ed" providerId="LiveId" clId="{4A12BD04-310D-47AA-A029-FA16396CCA2B}" dt="2023-06-02T23:59:55.110" v="204" actId="931"/>
          <ac:spMkLst>
            <pc:docMk/>
            <pc:sldMk cId="2535785834" sldId="267"/>
            <ac:spMk id="7" creationId="{4DEF5BA1-0562-D4CD-62C1-4504C09A2C28}"/>
          </ac:spMkLst>
        </pc:spChg>
        <pc:picChg chg="add del mod">
          <ac:chgData name="Nishimoto Yutaka" userId="2096df895d43f0ed" providerId="LiveId" clId="{4A12BD04-310D-47AA-A029-FA16396CCA2B}" dt="2023-06-02T23:59:51.225" v="203" actId="478"/>
          <ac:picMkLst>
            <pc:docMk/>
            <pc:sldMk cId="2535785834" sldId="267"/>
            <ac:picMk id="5" creationId="{152F8E41-2535-0647-F050-C538669233DD}"/>
          </ac:picMkLst>
        </pc:picChg>
        <pc:picChg chg="add mod">
          <ac:chgData name="Nishimoto Yutaka" userId="2096df895d43f0ed" providerId="LiveId" clId="{4A12BD04-310D-47AA-A029-FA16396CCA2B}" dt="2023-06-02T23:59:55.110" v="204" actId="931"/>
          <ac:picMkLst>
            <pc:docMk/>
            <pc:sldMk cId="2535785834" sldId="267"/>
            <ac:picMk id="9" creationId="{8CD940A4-B665-04C1-2050-4E55777B1856}"/>
          </ac:picMkLst>
        </pc:picChg>
      </pc:sldChg>
      <pc:sldChg chg="add del">
        <pc:chgData name="Nishimoto Yutaka" userId="2096df895d43f0ed" providerId="LiveId" clId="{4A12BD04-310D-47AA-A029-FA16396CCA2B}" dt="2023-06-02T23:54:34.291" v="66" actId="47"/>
        <pc:sldMkLst>
          <pc:docMk/>
          <pc:sldMk cId="2706831367" sldId="267"/>
        </pc:sldMkLst>
      </pc:sldChg>
      <pc:sldChg chg="addSp delSp modSp new">
        <pc:chgData name="Nishimoto Yutaka" userId="2096df895d43f0ed" providerId="LiveId" clId="{4A12BD04-310D-47AA-A029-FA16396CCA2B}" dt="2023-06-03T00:00:28.679" v="206" actId="931"/>
        <pc:sldMkLst>
          <pc:docMk/>
          <pc:sldMk cId="1822720570" sldId="268"/>
        </pc:sldMkLst>
        <pc:spChg chg="del">
          <ac:chgData name="Nishimoto Yutaka" userId="2096df895d43f0ed" providerId="LiveId" clId="{4A12BD04-310D-47AA-A029-FA16396CCA2B}" dt="2023-06-03T00:00:28.679" v="206" actId="931"/>
          <ac:spMkLst>
            <pc:docMk/>
            <pc:sldMk cId="1822720570" sldId="268"/>
            <ac:spMk id="3" creationId="{87894132-8E1D-A6D8-8F62-0F4DEFEB7139}"/>
          </ac:spMkLst>
        </pc:spChg>
        <pc:picChg chg="add mod">
          <ac:chgData name="Nishimoto Yutaka" userId="2096df895d43f0ed" providerId="LiveId" clId="{4A12BD04-310D-47AA-A029-FA16396CCA2B}" dt="2023-06-03T00:00:28.679" v="206" actId="931"/>
          <ac:picMkLst>
            <pc:docMk/>
            <pc:sldMk cId="1822720570" sldId="268"/>
            <ac:picMk id="5" creationId="{7B50503D-5DCC-FFD3-C14D-E590FE5C73AC}"/>
          </ac:picMkLst>
        </pc:picChg>
      </pc:sldChg>
      <pc:sldChg chg="add del">
        <pc:chgData name="Nishimoto Yutaka" userId="2096df895d43f0ed" providerId="LiveId" clId="{4A12BD04-310D-47AA-A029-FA16396CCA2B}" dt="2023-06-02T23:54:34.291" v="66" actId="47"/>
        <pc:sldMkLst>
          <pc:docMk/>
          <pc:sldMk cId="3230434021" sldId="268"/>
        </pc:sldMkLst>
      </pc:sldChg>
      <pc:sldChg chg="addSp delSp modSp new">
        <pc:chgData name="Nishimoto Yutaka" userId="2096df895d43f0ed" providerId="LiveId" clId="{4A12BD04-310D-47AA-A029-FA16396CCA2B}" dt="2023-06-03T00:01:15.614" v="208" actId="931"/>
        <pc:sldMkLst>
          <pc:docMk/>
          <pc:sldMk cId="2853603011" sldId="269"/>
        </pc:sldMkLst>
        <pc:spChg chg="del">
          <ac:chgData name="Nishimoto Yutaka" userId="2096df895d43f0ed" providerId="LiveId" clId="{4A12BD04-310D-47AA-A029-FA16396CCA2B}" dt="2023-06-03T00:01:15.614" v="208" actId="931"/>
          <ac:spMkLst>
            <pc:docMk/>
            <pc:sldMk cId="2853603011" sldId="269"/>
            <ac:spMk id="3" creationId="{9B7DC130-808E-4B55-FAC6-821DAF6DAD65}"/>
          </ac:spMkLst>
        </pc:spChg>
        <pc:picChg chg="add mod">
          <ac:chgData name="Nishimoto Yutaka" userId="2096df895d43f0ed" providerId="LiveId" clId="{4A12BD04-310D-47AA-A029-FA16396CCA2B}" dt="2023-06-03T00:01:15.614" v="208" actId="931"/>
          <ac:picMkLst>
            <pc:docMk/>
            <pc:sldMk cId="2853603011" sldId="269"/>
            <ac:picMk id="5" creationId="{96F434B2-6066-3654-2268-99F233823A67}"/>
          </ac:picMkLst>
        </pc:picChg>
      </pc:sldChg>
      <pc:sldChg chg="addSp delSp modSp new">
        <pc:chgData name="Nishimoto Yutaka" userId="2096df895d43f0ed" providerId="LiveId" clId="{4A12BD04-310D-47AA-A029-FA16396CCA2B}" dt="2023-06-03T00:03:04.357" v="210" actId="931"/>
        <pc:sldMkLst>
          <pc:docMk/>
          <pc:sldMk cId="313440885" sldId="270"/>
        </pc:sldMkLst>
        <pc:spChg chg="del">
          <ac:chgData name="Nishimoto Yutaka" userId="2096df895d43f0ed" providerId="LiveId" clId="{4A12BD04-310D-47AA-A029-FA16396CCA2B}" dt="2023-06-03T00:03:04.357" v="210" actId="931"/>
          <ac:spMkLst>
            <pc:docMk/>
            <pc:sldMk cId="313440885" sldId="270"/>
            <ac:spMk id="3" creationId="{9975DE8A-43EC-5A06-36C2-1C7376DEB186}"/>
          </ac:spMkLst>
        </pc:spChg>
        <pc:picChg chg="add mod">
          <ac:chgData name="Nishimoto Yutaka" userId="2096df895d43f0ed" providerId="LiveId" clId="{4A12BD04-310D-47AA-A029-FA16396CCA2B}" dt="2023-06-03T00:03:04.357" v="210" actId="931"/>
          <ac:picMkLst>
            <pc:docMk/>
            <pc:sldMk cId="313440885" sldId="270"/>
            <ac:picMk id="5" creationId="{37BDFB3F-D816-47A7-E84F-7D87924445E0}"/>
          </ac:picMkLst>
        </pc:picChg>
      </pc:sldChg>
      <pc:sldChg chg="addSp delSp modSp new">
        <pc:chgData name="Nishimoto Yutaka" userId="2096df895d43f0ed" providerId="LiveId" clId="{4A12BD04-310D-47AA-A029-FA16396CCA2B}" dt="2023-06-03T00:03:40.917" v="212" actId="931"/>
        <pc:sldMkLst>
          <pc:docMk/>
          <pc:sldMk cId="1931568219" sldId="271"/>
        </pc:sldMkLst>
        <pc:spChg chg="del">
          <ac:chgData name="Nishimoto Yutaka" userId="2096df895d43f0ed" providerId="LiveId" clId="{4A12BD04-310D-47AA-A029-FA16396CCA2B}" dt="2023-06-03T00:03:40.917" v="212" actId="931"/>
          <ac:spMkLst>
            <pc:docMk/>
            <pc:sldMk cId="1931568219" sldId="271"/>
            <ac:spMk id="3" creationId="{A6E2F61B-912E-561F-EF30-CAB27A8AEAF0}"/>
          </ac:spMkLst>
        </pc:spChg>
        <pc:picChg chg="add mod">
          <ac:chgData name="Nishimoto Yutaka" userId="2096df895d43f0ed" providerId="LiveId" clId="{4A12BD04-310D-47AA-A029-FA16396CCA2B}" dt="2023-06-03T00:03:40.917" v="212" actId="931"/>
          <ac:picMkLst>
            <pc:docMk/>
            <pc:sldMk cId="1931568219" sldId="271"/>
            <ac:picMk id="5" creationId="{C891F8DA-B517-E7F1-33ED-E92A6C3AAF9D}"/>
          </ac:picMkLst>
        </pc:picChg>
      </pc:sldChg>
      <pc:sldChg chg="addSp delSp modSp new">
        <pc:chgData name="Nishimoto Yutaka" userId="2096df895d43f0ed" providerId="LiveId" clId="{4A12BD04-310D-47AA-A029-FA16396CCA2B}" dt="2023-06-03T00:03:56.734" v="214" actId="931"/>
        <pc:sldMkLst>
          <pc:docMk/>
          <pc:sldMk cId="3733618702" sldId="272"/>
        </pc:sldMkLst>
        <pc:spChg chg="del">
          <ac:chgData name="Nishimoto Yutaka" userId="2096df895d43f0ed" providerId="LiveId" clId="{4A12BD04-310D-47AA-A029-FA16396CCA2B}" dt="2023-06-03T00:03:56.734" v="214" actId="931"/>
          <ac:spMkLst>
            <pc:docMk/>
            <pc:sldMk cId="3733618702" sldId="272"/>
            <ac:spMk id="3" creationId="{ECA6A2B3-A916-00D9-257A-5818EBCB365D}"/>
          </ac:spMkLst>
        </pc:spChg>
        <pc:picChg chg="add mod">
          <ac:chgData name="Nishimoto Yutaka" userId="2096df895d43f0ed" providerId="LiveId" clId="{4A12BD04-310D-47AA-A029-FA16396CCA2B}" dt="2023-06-03T00:03:56.734" v="214" actId="931"/>
          <ac:picMkLst>
            <pc:docMk/>
            <pc:sldMk cId="3733618702" sldId="272"/>
            <ac:picMk id="5" creationId="{D6115A16-D2A8-A1D3-A796-23C2FAC742CC}"/>
          </ac:picMkLst>
        </pc:picChg>
      </pc:sldChg>
      <pc:sldChg chg="addSp delSp modSp new del mod">
        <pc:chgData name="Nishimoto Yutaka" userId="2096df895d43f0ed" providerId="LiveId" clId="{4A12BD04-310D-47AA-A029-FA16396CCA2B}" dt="2023-06-03T00:08:05.096" v="223" actId="47"/>
        <pc:sldMkLst>
          <pc:docMk/>
          <pc:sldMk cId="3256990335" sldId="273"/>
        </pc:sldMkLst>
        <pc:spChg chg="del">
          <ac:chgData name="Nishimoto Yutaka" userId="2096df895d43f0ed" providerId="LiveId" clId="{4A12BD04-310D-47AA-A029-FA16396CCA2B}" dt="2023-06-03T00:04:40.678" v="216" actId="931"/>
          <ac:spMkLst>
            <pc:docMk/>
            <pc:sldMk cId="3256990335" sldId="273"/>
            <ac:spMk id="3" creationId="{2800E9DA-CE60-57E3-6A08-2F8AA8AE6FB8}"/>
          </ac:spMkLst>
        </pc:spChg>
        <pc:spChg chg="add del mod">
          <ac:chgData name="Nishimoto Yutaka" userId="2096df895d43f0ed" providerId="LiveId" clId="{4A12BD04-310D-47AA-A029-FA16396CCA2B}" dt="2023-06-03T00:05:32.367" v="218" actId="931"/>
          <ac:spMkLst>
            <pc:docMk/>
            <pc:sldMk cId="3256990335" sldId="273"/>
            <ac:spMk id="7" creationId="{8FF371FD-1AC6-13E3-4168-3BCB052A94B3}"/>
          </ac:spMkLst>
        </pc:spChg>
        <pc:spChg chg="add del mod">
          <ac:chgData name="Nishimoto Yutaka" userId="2096df895d43f0ed" providerId="LiveId" clId="{4A12BD04-310D-47AA-A029-FA16396CCA2B}" dt="2023-06-03T00:05:41.040" v="220" actId="931"/>
          <ac:spMkLst>
            <pc:docMk/>
            <pc:sldMk cId="3256990335" sldId="273"/>
            <ac:spMk id="11" creationId="{F48BCDFF-F845-3C26-9A2B-E9B06CD5D8D1}"/>
          </ac:spMkLst>
        </pc:spChg>
        <pc:picChg chg="add del mod">
          <ac:chgData name="Nishimoto Yutaka" userId="2096df895d43f0ed" providerId="LiveId" clId="{4A12BD04-310D-47AA-A029-FA16396CCA2B}" dt="2023-06-03T00:05:06.308" v="217" actId="478"/>
          <ac:picMkLst>
            <pc:docMk/>
            <pc:sldMk cId="3256990335" sldId="273"/>
            <ac:picMk id="5" creationId="{7060F18D-D836-092B-86B4-408AEB8B653A}"/>
          </ac:picMkLst>
        </pc:picChg>
        <pc:picChg chg="add del mod">
          <ac:chgData name="Nishimoto Yutaka" userId="2096df895d43f0ed" providerId="LiveId" clId="{4A12BD04-310D-47AA-A029-FA16396CCA2B}" dt="2023-06-03T00:05:37.463" v="219" actId="478"/>
          <ac:picMkLst>
            <pc:docMk/>
            <pc:sldMk cId="3256990335" sldId="273"/>
            <ac:picMk id="9" creationId="{396930E3-54D7-542B-C8F6-9AC6F9A094DE}"/>
          </ac:picMkLst>
        </pc:picChg>
        <pc:picChg chg="add mod">
          <ac:chgData name="Nishimoto Yutaka" userId="2096df895d43f0ed" providerId="LiveId" clId="{4A12BD04-310D-47AA-A029-FA16396CCA2B}" dt="2023-06-03T00:05:41.040" v="220" actId="931"/>
          <ac:picMkLst>
            <pc:docMk/>
            <pc:sldMk cId="3256990335" sldId="273"/>
            <ac:picMk id="13" creationId="{02FD63F3-576B-14A0-FE80-A65CECE01524}"/>
          </ac:picMkLst>
        </pc:picChg>
      </pc:sldChg>
      <pc:sldChg chg="addSp delSp modSp new">
        <pc:chgData name="Nishimoto Yutaka" userId="2096df895d43f0ed" providerId="LiveId" clId="{4A12BD04-310D-47AA-A029-FA16396CCA2B}" dt="2023-06-03T00:07:58.441" v="222" actId="931"/>
        <pc:sldMkLst>
          <pc:docMk/>
          <pc:sldMk cId="3639963132" sldId="274"/>
        </pc:sldMkLst>
        <pc:spChg chg="del">
          <ac:chgData name="Nishimoto Yutaka" userId="2096df895d43f0ed" providerId="LiveId" clId="{4A12BD04-310D-47AA-A029-FA16396CCA2B}" dt="2023-06-03T00:07:58.441" v="222" actId="931"/>
          <ac:spMkLst>
            <pc:docMk/>
            <pc:sldMk cId="3639963132" sldId="274"/>
            <ac:spMk id="3" creationId="{C05568EB-AFD8-CB06-A49B-337933935B5E}"/>
          </ac:spMkLst>
        </pc:spChg>
        <pc:picChg chg="add mod">
          <ac:chgData name="Nishimoto Yutaka" userId="2096df895d43f0ed" providerId="LiveId" clId="{4A12BD04-310D-47AA-A029-FA16396CCA2B}" dt="2023-06-03T00:07:58.441" v="222" actId="931"/>
          <ac:picMkLst>
            <pc:docMk/>
            <pc:sldMk cId="3639963132" sldId="274"/>
            <ac:picMk id="5" creationId="{3E7BC6A8-81BF-B0AC-2780-D72843805E9F}"/>
          </ac:picMkLst>
        </pc:picChg>
      </pc:sldChg>
      <pc:sldChg chg="addSp delSp modSp new">
        <pc:chgData name="Nishimoto Yutaka" userId="2096df895d43f0ed" providerId="LiveId" clId="{4A12BD04-310D-47AA-A029-FA16396CCA2B}" dt="2023-06-03T00:08:49.387" v="225" actId="931"/>
        <pc:sldMkLst>
          <pc:docMk/>
          <pc:sldMk cId="4058275529" sldId="275"/>
        </pc:sldMkLst>
        <pc:spChg chg="del">
          <ac:chgData name="Nishimoto Yutaka" userId="2096df895d43f0ed" providerId="LiveId" clId="{4A12BD04-310D-47AA-A029-FA16396CCA2B}" dt="2023-06-03T00:08:49.387" v="225" actId="931"/>
          <ac:spMkLst>
            <pc:docMk/>
            <pc:sldMk cId="4058275529" sldId="275"/>
            <ac:spMk id="3" creationId="{DD4D0207-71D2-49A7-C608-9764084AE1E4}"/>
          </ac:spMkLst>
        </pc:spChg>
        <pc:picChg chg="add mod">
          <ac:chgData name="Nishimoto Yutaka" userId="2096df895d43f0ed" providerId="LiveId" clId="{4A12BD04-310D-47AA-A029-FA16396CCA2B}" dt="2023-06-03T00:08:49.387" v="225" actId="931"/>
          <ac:picMkLst>
            <pc:docMk/>
            <pc:sldMk cId="4058275529" sldId="275"/>
            <ac:picMk id="5" creationId="{4E6CE2CE-6AA8-4A70-94FC-7D6CA648B824}"/>
          </ac:picMkLst>
        </pc:picChg>
      </pc:sldChg>
      <pc:sldChg chg="addSp delSp modSp new">
        <pc:chgData name="Nishimoto Yutaka" userId="2096df895d43f0ed" providerId="LiveId" clId="{4A12BD04-310D-47AA-A029-FA16396CCA2B}" dt="2023-06-03T00:10:26.479" v="230" actId="931"/>
        <pc:sldMkLst>
          <pc:docMk/>
          <pc:sldMk cId="3526155895" sldId="276"/>
        </pc:sldMkLst>
        <pc:spChg chg="del">
          <ac:chgData name="Nishimoto Yutaka" userId="2096df895d43f0ed" providerId="LiveId" clId="{4A12BD04-310D-47AA-A029-FA16396CCA2B}" dt="2023-06-03T00:10:26.479" v="230" actId="931"/>
          <ac:spMkLst>
            <pc:docMk/>
            <pc:sldMk cId="3526155895" sldId="276"/>
            <ac:spMk id="3" creationId="{48DDAD77-F656-E588-3EAE-4E866F4E78FC}"/>
          </ac:spMkLst>
        </pc:spChg>
        <pc:picChg chg="add mod">
          <ac:chgData name="Nishimoto Yutaka" userId="2096df895d43f0ed" providerId="LiveId" clId="{4A12BD04-310D-47AA-A029-FA16396CCA2B}" dt="2023-06-03T00:10:26.479" v="230" actId="931"/>
          <ac:picMkLst>
            <pc:docMk/>
            <pc:sldMk cId="3526155895" sldId="276"/>
            <ac:picMk id="5" creationId="{360E221A-46FF-B393-BE3C-DE9AF1AFCD96}"/>
          </ac:picMkLst>
        </pc:picChg>
      </pc:sldChg>
      <pc:sldChg chg="addSp delSp modSp new mod">
        <pc:chgData name="Nishimoto Yutaka" userId="2096df895d43f0ed" providerId="LiveId" clId="{4A12BD04-310D-47AA-A029-FA16396CCA2B}" dt="2023-06-03T00:19:22.898" v="410" actId="1076"/>
        <pc:sldMkLst>
          <pc:docMk/>
          <pc:sldMk cId="3775420528" sldId="277"/>
        </pc:sldMkLst>
        <pc:spChg chg="del">
          <ac:chgData name="Nishimoto Yutaka" userId="2096df895d43f0ed" providerId="LiveId" clId="{4A12BD04-310D-47AA-A029-FA16396CCA2B}" dt="2023-06-03T00:10:35.424" v="232" actId="931"/>
          <ac:spMkLst>
            <pc:docMk/>
            <pc:sldMk cId="3775420528" sldId="277"/>
            <ac:spMk id="3" creationId="{3F83893E-A1B2-EE34-B20F-DFCDA71006FB}"/>
          </ac:spMkLst>
        </pc:spChg>
        <pc:spChg chg="add mod">
          <ac:chgData name="Nishimoto Yutaka" userId="2096df895d43f0ed" providerId="LiveId" clId="{4A12BD04-310D-47AA-A029-FA16396CCA2B}" dt="2023-06-03T00:18:03.104" v="259" actId="1076"/>
          <ac:spMkLst>
            <pc:docMk/>
            <pc:sldMk cId="3775420528" sldId="277"/>
            <ac:spMk id="8" creationId="{32EFBB7B-14BC-4699-2B7A-8EF7BB90B323}"/>
          </ac:spMkLst>
        </pc:spChg>
        <pc:spChg chg="add mod">
          <ac:chgData name="Nishimoto Yutaka" userId="2096df895d43f0ed" providerId="LiveId" clId="{4A12BD04-310D-47AA-A029-FA16396CCA2B}" dt="2023-06-03T00:19:22.898" v="410" actId="1076"/>
          <ac:spMkLst>
            <pc:docMk/>
            <pc:sldMk cId="3775420528" sldId="277"/>
            <ac:spMk id="9" creationId="{B2B47BA2-12FF-02EF-AFE5-D93E86BCBE26}"/>
          </ac:spMkLst>
        </pc:spChg>
        <pc:picChg chg="add mod">
          <ac:chgData name="Nishimoto Yutaka" userId="2096df895d43f0ed" providerId="LiveId" clId="{4A12BD04-310D-47AA-A029-FA16396CCA2B}" dt="2023-06-03T00:10:35.424" v="232" actId="931"/>
          <ac:picMkLst>
            <pc:docMk/>
            <pc:sldMk cId="3775420528" sldId="277"/>
            <ac:picMk id="5" creationId="{A9A4A5C9-B474-4E1F-B451-86B2CB9500D5}"/>
          </ac:picMkLst>
        </pc:picChg>
        <pc:cxnChg chg="add del mod">
          <ac:chgData name="Nishimoto Yutaka" userId="2096df895d43f0ed" providerId="LiveId" clId="{4A12BD04-310D-47AA-A029-FA16396CCA2B}" dt="2023-06-03T00:17:46.916" v="254" actId="478"/>
          <ac:cxnSpMkLst>
            <pc:docMk/>
            <pc:sldMk cId="3775420528" sldId="277"/>
            <ac:cxnSpMk id="7" creationId="{342090A1-AAC3-5992-363A-D628A9F7A492}"/>
          </ac:cxnSpMkLst>
        </pc:cxnChg>
      </pc:sldChg>
      <pc:sldChg chg="addSp delSp modSp new">
        <pc:chgData name="Nishimoto Yutaka" userId="2096df895d43f0ed" providerId="LiveId" clId="{4A12BD04-310D-47AA-A029-FA16396CCA2B}" dt="2023-06-03T00:11:42.478" v="234" actId="931"/>
        <pc:sldMkLst>
          <pc:docMk/>
          <pc:sldMk cId="677149753" sldId="278"/>
        </pc:sldMkLst>
        <pc:spChg chg="del">
          <ac:chgData name="Nishimoto Yutaka" userId="2096df895d43f0ed" providerId="LiveId" clId="{4A12BD04-310D-47AA-A029-FA16396CCA2B}" dt="2023-06-03T00:11:42.478" v="234" actId="931"/>
          <ac:spMkLst>
            <pc:docMk/>
            <pc:sldMk cId="677149753" sldId="278"/>
            <ac:spMk id="3" creationId="{923A87BE-C1F0-7ABD-211B-A7B66D159571}"/>
          </ac:spMkLst>
        </pc:spChg>
        <pc:picChg chg="add mod">
          <ac:chgData name="Nishimoto Yutaka" userId="2096df895d43f0ed" providerId="LiveId" clId="{4A12BD04-310D-47AA-A029-FA16396CCA2B}" dt="2023-06-03T00:11:42.478" v="234" actId="931"/>
          <ac:picMkLst>
            <pc:docMk/>
            <pc:sldMk cId="677149753" sldId="278"/>
            <ac:picMk id="5" creationId="{69DFE975-1372-720C-4BF8-C64E23B907B0}"/>
          </ac:picMkLst>
        </pc:picChg>
      </pc:sldChg>
      <pc:sldChg chg="addSp delSp modSp new del">
        <pc:chgData name="Nishimoto Yutaka" userId="2096df895d43f0ed" providerId="LiveId" clId="{4A12BD04-310D-47AA-A029-FA16396CCA2B}" dt="2023-06-03T00:12:35.236" v="239" actId="47"/>
        <pc:sldMkLst>
          <pc:docMk/>
          <pc:sldMk cId="2512969298" sldId="279"/>
        </pc:sldMkLst>
        <pc:spChg chg="del">
          <ac:chgData name="Nishimoto Yutaka" userId="2096df895d43f0ed" providerId="LiveId" clId="{4A12BD04-310D-47AA-A029-FA16396CCA2B}" dt="2023-06-03T00:12:12.950" v="236" actId="931"/>
          <ac:spMkLst>
            <pc:docMk/>
            <pc:sldMk cId="2512969298" sldId="279"/>
            <ac:spMk id="3" creationId="{5EA26EEB-ECD5-A372-EEE6-4328B9BCA22D}"/>
          </ac:spMkLst>
        </pc:spChg>
        <pc:picChg chg="add mod">
          <ac:chgData name="Nishimoto Yutaka" userId="2096df895d43f0ed" providerId="LiveId" clId="{4A12BD04-310D-47AA-A029-FA16396CCA2B}" dt="2023-06-03T00:12:12.950" v="236" actId="931"/>
          <ac:picMkLst>
            <pc:docMk/>
            <pc:sldMk cId="2512969298" sldId="279"/>
            <ac:picMk id="5" creationId="{F3B5A305-A1E7-5DDA-EFA1-1DFA1DFB0A27}"/>
          </ac:picMkLst>
        </pc:picChg>
      </pc:sldChg>
      <pc:sldChg chg="addSp delSp modSp new">
        <pc:chgData name="Nishimoto Yutaka" userId="2096df895d43f0ed" providerId="LiveId" clId="{4A12BD04-310D-47AA-A029-FA16396CCA2B}" dt="2023-06-03T00:12:28.802" v="238" actId="931"/>
        <pc:sldMkLst>
          <pc:docMk/>
          <pc:sldMk cId="2891394287" sldId="280"/>
        </pc:sldMkLst>
        <pc:spChg chg="del">
          <ac:chgData name="Nishimoto Yutaka" userId="2096df895d43f0ed" providerId="LiveId" clId="{4A12BD04-310D-47AA-A029-FA16396CCA2B}" dt="2023-06-03T00:12:28.802" v="238" actId="931"/>
          <ac:spMkLst>
            <pc:docMk/>
            <pc:sldMk cId="2891394287" sldId="280"/>
            <ac:spMk id="3" creationId="{7DED0144-E2E5-8AE9-96F1-D3D4BF21E611}"/>
          </ac:spMkLst>
        </pc:spChg>
        <pc:picChg chg="add mod">
          <ac:chgData name="Nishimoto Yutaka" userId="2096df895d43f0ed" providerId="LiveId" clId="{4A12BD04-310D-47AA-A029-FA16396CCA2B}" dt="2023-06-03T00:12:28.802" v="238" actId="931"/>
          <ac:picMkLst>
            <pc:docMk/>
            <pc:sldMk cId="2891394287" sldId="280"/>
            <ac:picMk id="5" creationId="{8BBE40AF-15EE-5876-A56B-F555BE0F53F9}"/>
          </ac:picMkLst>
        </pc:picChg>
      </pc:sldChg>
      <pc:sldChg chg="addSp delSp modSp new del">
        <pc:chgData name="Nishimoto Yutaka" userId="2096df895d43f0ed" providerId="LiveId" clId="{4A12BD04-310D-47AA-A029-FA16396CCA2B}" dt="2023-06-03T00:13:59.783" v="243" actId="47"/>
        <pc:sldMkLst>
          <pc:docMk/>
          <pc:sldMk cId="327846615" sldId="281"/>
        </pc:sldMkLst>
        <pc:spChg chg="del">
          <ac:chgData name="Nishimoto Yutaka" userId="2096df895d43f0ed" providerId="LiveId" clId="{4A12BD04-310D-47AA-A029-FA16396CCA2B}" dt="2023-06-03T00:13:23.719" v="241" actId="931"/>
          <ac:spMkLst>
            <pc:docMk/>
            <pc:sldMk cId="327846615" sldId="281"/>
            <ac:spMk id="3" creationId="{04ED1E06-C1E7-65F4-09A6-0DAAEBFD427C}"/>
          </ac:spMkLst>
        </pc:spChg>
        <pc:picChg chg="add mod">
          <ac:chgData name="Nishimoto Yutaka" userId="2096df895d43f0ed" providerId="LiveId" clId="{4A12BD04-310D-47AA-A029-FA16396CCA2B}" dt="2023-06-03T00:13:23.719" v="241" actId="931"/>
          <ac:picMkLst>
            <pc:docMk/>
            <pc:sldMk cId="327846615" sldId="281"/>
            <ac:picMk id="5" creationId="{A698C16F-10F5-2F11-91EC-0D7677FDBD6C}"/>
          </ac:picMkLst>
        </pc:picChg>
        <pc:picChg chg="add mod">
          <ac:chgData name="Nishimoto Yutaka" userId="2096df895d43f0ed" providerId="LiveId" clId="{4A12BD04-310D-47AA-A029-FA16396CCA2B}" dt="2023-06-03T00:13:54.520" v="242" actId="931"/>
          <ac:picMkLst>
            <pc:docMk/>
            <pc:sldMk cId="327846615" sldId="281"/>
            <ac:picMk id="7" creationId="{43A40E69-93CC-A028-4FF9-9B01E66B9110}"/>
          </ac:picMkLst>
        </pc:picChg>
      </pc:sldChg>
      <pc:sldChg chg="addSp delSp modSp new">
        <pc:chgData name="Nishimoto Yutaka" userId="2096df895d43f0ed" providerId="LiveId" clId="{4A12BD04-310D-47AA-A029-FA16396CCA2B}" dt="2023-06-03T00:14:13.871" v="245" actId="931"/>
        <pc:sldMkLst>
          <pc:docMk/>
          <pc:sldMk cId="4129276589" sldId="281"/>
        </pc:sldMkLst>
        <pc:spChg chg="del">
          <ac:chgData name="Nishimoto Yutaka" userId="2096df895d43f0ed" providerId="LiveId" clId="{4A12BD04-310D-47AA-A029-FA16396CCA2B}" dt="2023-06-03T00:14:13.871" v="245" actId="931"/>
          <ac:spMkLst>
            <pc:docMk/>
            <pc:sldMk cId="4129276589" sldId="281"/>
            <ac:spMk id="3" creationId="{C5B53A84-0C51-C200-9BEB-657B3BD9ADA3}"/>
          </ac:spMkLst>
        </pc:spChg>
        <pc:picChg chg="add mod">
          <ac:chgData name="Nishimoto Yutaka" userId="2096df895d43f0ed" providerId="LiveId" clId="{4A12BD04-310D-47AA-A029-FA16396CCA2B}" dt="2023-06-03T00:14:13.871" v="245" actId="931"/>
          <ac:picMkLst>
            <pc:docMk/>
            <pc:sldMk cId="4129276589" sldId="281"/>
            <ac:picMk id="5" creationId="{CD258DAB-3F03-0CEB-B963-BE9254DF2B5A}"/>
          </ac:picMkLst>
        </pc:picChg>
      </pc:sldChg>
      <pc:sldChg chg="addSp delSp modSp new">
        <pc:chgData name="Nishimoto Yutaka" userId="2096df895d43f0ed" providerId="LiveId" clId="{4A12BD04-310D-47AA-A029-FA16396CCA2B}" dt="2023-06-03T00:15:17.109" v="247" actId="931"/>
        <pc:sldMkLst>
          <pc:docMk/>
          <pc:sldMk cId="3936758127" sldId="282"/>
        </pc:sldMkLst>
        <pc:spChg chg="del">
          <ac:chgData name="Nishimoto Yutaka" userId="2096df895d43f0ed" providerId="LiveId" clId="{4A12BD04-310D-47AA-A029-FA16396CCA2B}" dt="2023-06-03T00:15:17.109" v="247" actId="931"/>
          <ac:spMkLst>
            <pc:docMk/>
            <pc:sldMk cId="3936758127" sldId="282"/>
            <ac:spMk id="3" creationId="{3FAFEB7E-CDA2-14F4-BCF7-B36A08B008D5}"/>
          </ac:spMkLst>
        </pc:spChg>
        <pc:picChg chg="add mod">
          <ac:chgData name="Nishimoto Yutaka" userId="2096df895d43f0ed" providerId="LiveId" clId="{4A12BD04-310D-47AA-A029-FA16396CCA2B}" dt="2023-06-03T00:15:17.109" v="247" actId="931"/>
          <ac:picMkLst>
            <pc:docMk/>
            <pc:sldMk cId="3936758127" sldId="282"/>
            <ac:picMk id="5" creationId="{B877A6A3-21E7-F837-5C43-73F77762E8DF}"/>
          </ac:picMkLst>
        </pc:picChg>
      </pc:sldChg>
      <pc:sldChg chg="addSp delSp modSp new">
        <pc:chgData name="Nishimoto Yutaka" userId="2096df895d43f0ed" providerId="LiveId" clId="{4A12BD04-310D-47AA-A029-FA16396CCA2B}" dt="2023-06-03T00:17:04.335" v="251" actId="931"/>
        <pc:sldMkLst>
          <pc:docMk/>
          <pc:sldMk cId="4089626371" sldId="283"/>
        </pc:sldMkLst>
        <pc:spChg chg="del">
          <ac:chgData name="Nishimoto Yutaka" userId="2096df895d43f0ed" providerId="LiveId" clId="{4A12BD04-310D-47AA-A029-FA16396CCA2B}" dt="2023-06-03T00:17:04.335" v="251" actId="931"/>
          <ac:spMkLst>
            <pc:docMk/>
            <pc:sldMk cId="4089626371" sldId="283"/>
            <ac:spMk id="3" creationId="{85AF47AD-140C-EBFF-346C-925307DCFDCF}"/>
          </ac:spMkLst>
        </pc:spChg>
        <pc:picChg chg="add mod">
          <ac:chgData name="Nishimoto Yutaka" userId="2096df895d43f0ed" providerId="LiveId" clId="{4A12BD04-310D-47AA-A029-FA16396CCA2B}" dt="2023-06-03T00:17:04.335" v="251" actId="931"/>
          <ac:picMkLst>
            <pc:docMk/>
            <pc:sldMk cId="4089626371" sldId="283"/>
            <ac:picMk id="5" creationId="{ACFADC7D-04C8-EC7D-8A81-E22EAD107D4F}"/>
          </ac:picMkLst>
        </pc:picChg>
      </pc:sldChg>
      <pc:sldChg chg="addSp delSp modSp new">
        <pc:chgData name="Nishimoto Yutaka" userId="2096df895d43f0ed" providerId="LiveId" clId="{4A12BD04-310D-47AA-A029-FA16396CCA2B}" dt="2023-06-03T00:20:05.064" v="412" actId="931"/>
        <pc:sldMkLst>
          <pc:docMk/>
          <pc:sldMk cId="3682715273" sldId="284"/>
        </pc:sldMkLst>
        <pc:spChg chg="del">
          <ac:chgData name="Nishimoto Yutaka" userId="2096df895d43f0ed" providerId="LiveId" clId="{4A12BD04-310D-47AA-A029-FA16396CCA2B}" dt="2023-06-03T00:20:05.064" v="412" actId="931"/>
          <ac:spMkLst>
            <pc:docMk/>
            <pc:sldMk cId="3682715273" sldId="284"/>
            <ac:spMk id="3" creationId="{B25D3FF1-33C5-E4BA-71D4-9B237B7A12CF}"/>
          </ac:spMkLst>
        </pc:spChg>
        <pc:picChg chg="add mod">
          <ac:chgData name="Nishimoto Yutaka" userId="2096df895d43f0ed" providerId="LiveId" clId="{4A12BD04-310D-47AA-A029-FA16396CCA2B}" dt="2023-06-03T00:20:05.064" v="412" actId="931"/>
          <ac:picMkLst>
            <pc:docMk/>
            <pc:sldMk cId="3682715273" sldId="284"/>
            <ac:picMk id="5" creationId="{C134B31D-A987-3C6E-D76A-E053FAA0A120}"/>
          </ac:picMkLst>
        </pc:picChg>
      </pc:sldChg>
      <pc:sldChg chg="addSp delSp modSp new">
        <pc:chgData name="Nishimoto Yutaka" userId="2096df895d43f0ed" providerId="LiveId" clId="{4A12BD04-310D-47AA-A029-FA16396CCA2B}" dt="2023-06-03T00:21:44.878" v="414" actId="931"/>
        <pc:sldMkLst>
          <pc:docMk/>
          <pc:sldMk cId="3067967287" sldId="285"/>
        </pc:sldMkLst>
        <pc:spChg chg="del">
          <ac:chgData name="Nishimoto Yutaka" userId="2096df895d43f0ed" providerId="LiveId" clId="{4A12BD04-310D-47AA-A029-FA16396CCA2B}" dt="2023-06-03T00:21:44.878" v="414" actId="931"/>
          <ac:spMkLst>
            <pc:docMk/>
            <pc:sldMk cId="3067967287" sldId="285"/>
            <ac:spMk id="3" creationId="{3E61E7BC-F5CF-2BEC-540C-649F4575D3BA}"/>
          </ac:spMkLst>
        </pc:spChg>
        <pc:picChg chg="add mod">
          <ac:chgData name="Nishimoto Yutaka" userId="2096df895d43f0ed" providerId="LiveId" clId="{4A12BD04-310D-47AA-A029-FA16396CCA2B}" dt="2023-06-03T00:21:44.878" v="414" actId="931"/>
          <ac:picMkLst>
            <pc:docMk/>
            <pc:sldMk cId="3067967287" sldId="285"/>
            <ac:picMk id="5" creationId="{F5825472-475C-D686-DAE1-8CF11E186EE1}"/>
          </ac:picMkLst>
        </pc:picChg>
      </pc:sldChg>
      <pc:sldChg chg="delSp modSp new del mod">
        <pc:chgData name="Nishimoto Yutaka" userId="2096df895d43f0ed" providerId="LiveId" clId="{4A12BD04-310D-47AA-A029-FA16396CCA2B}" dt="2023-06-08T22:32:23.661" v="459" actId="47"/>
        <pc:sldMkLst>
          <pc:docMk/>
          <pc:sldMk cId="3522590444" sldId="286"/>
        </pc:sldMkLst>
        <pc:spChg chg="mod">
          <ac:chgData name="Nishimoto Yutaka" userId="2096df895d43f0ed" providerId="LiveId" clId="{4A12BD04-310D-47AA-A029-FA16396CCA2B}" dt="2023-06-08T22:30:39.176" v="454" actId="1076"/>
          <ac:spMkLst>
            <pc:docMk/>
            <pc:sldMk cId="3522590444" sldId="286"/>
            <ac:spMk id="2" creationId="{CFB678C1-4E2C-964E-876F-B63EA802D7DD}"/>
          </ac:spMkLst>
        </pc:spChg>
        <pc:spChg chg="del">
          <ac:chgData name="Nishimoto Yutaka" userId="2096df895d43f0ed" providerId="LiveId" clId="{4A12BD04-310D-47AA-A029-FA16396CCA2B}" dt="2023-06-08T22:27:26.853" v="423" actId="478"/>
          <ac:spMkLst>
            <pc:docMk/>
            <pc:sldMk cId="3522590444" sldId="286"/>
            <ac:spMk id="3" creationId="{1456E769-049A-2B19-FE23-31C801BDDC86}"/>
          </ac:spMkLst>
        </pc:spChg>
      </pc:sldChg>
      <pc:sldChg chg="new del">
        <pc:chgData name="Nishimoto Yutaka" userId="2096df895d43f0ed" providerId="LiveId" clId="{4A12BD04-310D-47AA-A029-FA16396CCA2B}" dt="2023-06-08T22:32:24.452" v="460" actId="47"/>
        <pc:sldMkLst>
          <pc:docMk/>
          <pc:sldMk cId="2215938105" sldId="287"/>
        </pc:sldMkLst>
      </pc:sldChg>
      <pc:sldChg chg="new del">
        <pc:chgData name="Nishimoto Yutaka" userId="2096df895d43f0ed" providerId="LiveId" clId="{4A12BD04-310D-47AA-A029-FA16396CCA2B}" dt="2023-06-08T22:32:25.047" v="461" actId="47"/>
        <pc:sldMkLst>
          <pc:docMk/>
          <pc:sldMk cId="1512805469" sldId="288"/>
        </pc:sldMkLst>
      </pc:sldChg>
      <pc:sldChg chg="addSp delSp modSp new">
        <pc:chgData name="Nishimoto Yutaka" userId="2096df895d43f0ed" providerId="LiveId" clId="{4A12BD04-310D-47AA-A029-FA16396CCA2B}" dt="2023-06-08T22:38:13.859" v="567" actId="931"/>
        <pc:sldMkLst>
          <pc:docMk/>
          <pc:sldMk cId="3900512359" sldId="289"/>
        </pc:sldMkLst>
        <pc:spChg chg="del">
          <ac:chgData name="Nishimoto Yutaka" userId="2096df895d43f0ed" providerId="LiveId" clId="{4A12BD04-310D-47AA-A029-FA16396CCA2B}" dt="2023-06-08T22:38:13.859" v="567" actId="931"/>
          <ac:spMkLst>
            <pc:docMk/>
            <pc:sldMk cId="3900512359" sldId="289"/>
            <ac:spMk id="3" creationId="{E97374A5-510B-44D4-F5AE-CE2E7D4E262A}"/>
          </ac:spMkLst>
        </pc:spChg>
        <pc:picChg chg="add mod">
          <ac:chgData name="Nishimoto Yutaka" userId="2096df895d43f0ed" providerId="LiveId" clId="{4A12BD04-310D-47AA-A029-FA16396CCA2B}" dt="2023-06-08T22:38:13.859" v="567" actId="931"/>
          <ac:picMkLst>
            <pc:docMk/>
            <pc:sldMk cId="3900512359" sldId="289"/>
            <ac:picMk id="5" creationId="{CCFB9989-86B2-BE7B-40B7-2EAFBDE5EF13}"/>
          </ac:picMkLst>
        </pc:picChg>
      </pc:sldChg>
      <pc:sldChg chg="new del">
        <pc:chgData name="Nishimoto Yutaka" userId="2096df895d43f0ed" providerId="LiveId" clId="{4A12BD04-310D-47AA-A029-FA16396CCA2B}" dt="2023-06-08T22:32:28.106" v="463" actId="47"/>
        <pc:sldMkLst>
          <pc:docMk/>
          <pc:sldMk cId="2194105468" sldId="290"/>
        </pc:sldMkLst>
      </pc:sldChg>
      <pc:sldChg chg="modSp new del mod">
        <pc:chgData name="Nishimoto Yutaka" userId="2096df895d43f0ed" providerId="LiveId" clId="{4A12BD04-310D-47AA-A029-FA16396CCA2B}" dt="2023-06-08T22:35:03.126" v="522" actId="47"/>
        <pc:sldMkLst>
          <pc:docMk/>
          <pc:sldMk cId="2266293521" sldId="290"/>
        </pc:sldMkLst>
        <pc:spChg chg="mod">
          <ac:chgData name="Nishimoto Yutaka" userId="2096df895d43f0ed" providerId="LiveId" clId="{4A12BD04-310D-47AA-A029-FA16396CCA2B}" dt="2023-06-08T22:34:06.789" v="512" actId="20577"/>
          <ac:spMkLst>
            <pc:docMk/>
            <pc:sldMk cId="2266293521" sldId="290"/>
            <ac:spMk id="2" creationId="{475B5AC6-6D09-3A32-8BFB-A218952C6F30}"/>
          </ac:spMkLst>
        </pc:spChg>
      </pc:sldChg>
      <pc:sldChg chg="modSp new mod ord">
        <pc:chgData name="Nishimoto Yutaka" userId="2096df895d43f0ed" providerId="LiveId" clId="{4A12BD04-310D-47AA-A029-FA16396CCA2B}" dt="2023-06-08T22:36:00.492" v="566" actId="1076"/>
        <pc:sldMkLst>
          <pc:docMk/>
          <pc:sldMk cId="3714129285" sldId="291"/>
        </pc:sldMkLst>
        <pc:spChg chg="mod">
          <ac:chgData name="Nishimoto Yutaka" userId="2096df895d43f0ed" providerId="LiveId" clId="{4A12BD04-310D-47AA-A029-FA16396CCA2B}" dt="2023-06-08T22:36:00.492" v="566" actId="1076"/>
          <ac:spMkLst>
            <pc:docMk/>
            <pc:sldMk cId="3714129285" sldId="291"/>
            <ac:spMk id="2" creationId="{F251B914-2EC7-1BB6-D93E-1DEE92B11A8E}"/>
          </ac:spMkLst>
        </pc:spChg>
      </pc:sldChg>
      <pc:sldChg chg="addSp delSp modSp new del">
        <pc:chgData name="Nishimoto Yutaka" userId="2096df895d43f0ed" providerId="LiveId" clId="{4A12BD04-310D-47AA-A029-FA16396CCA2B}" dt="2023-06-08T22:42:26.356" v="613" actId="47"/>
        <pc:sldMkLst>
          <pc:docMk/>
          <pc:sldMk cId="1753074242" sldId="292"/>
        </pc:sldMkLst>
        <pc:spChg chg="del">
          <ac:chgData name="Nishimoto Yutaka" userId="2096df895d43f0ed" providerId="LiveId" clId="{4A12BD04-310D-47AA-A029-FA16396CCA2B}" dt="2023-06-08T22:39:16.229" v="569" actId="931"/>
          <ac:spMkLst>
            <pc:docMk/>
            <pc:sldMk cId="1753074242" sldId="292"/>
            <ac:spMk id="3" creationId="{8435B1AE-A887-D835-8E4F-8AEE212257C4}"/>
          </ac:spMkLst>
        </pc:spChg>
        <pc:picChg chg="add mod">
          <ac:chgData name="Nishimoto Yutaka" userId="2096df895d43f0ed" providerId="LiveId" clId="{4A12BD04-310D-47AA-A029-FA16396CCA2B}" dt="2023-06-08T22:39:16.229" v="569" actId="931"/>
          <ac:picMkLst>
            <pc:docMk/>
            <pc:sldMk cId="1753074242" sldId="292"/>
            <ac:picMk id="5" creationId="{398293C6-6258-9230-5D17-C7678D8795F0}"/>
          </ac:picMkLst>
        </pc:picChg>
      </pc:sldChg>
      <pc:sldChg chg="new del">
        <pc:chgData name="Nishimoto Yutaka" userId="2096df895d43f0ed" providerId="LiveId" clId="{4A12BD04-310D-47AA-A029-FA16396CCA2B}" dt="2023-06-08T22:42:10.152" v="612" actId="47"/>
        <pc:sldMkLst>
          <pc:docMk/>
          <pc:sldMk cId="3801611634" sldId="293"/>
        </pc:sldMkLst>
      </pc:sldChg>
      <pc:sldChg chg="addSp delSp modSp new">
        <pc:chgData name="Nishimoto Yutaka" userId="2096df895d43f0ed" providerId="LiveId" clId="{4A12BD04-310D-47AA-A029-FA16396CCA2B}" dt="2023-06-08T22:42:35.405" v="614" actId="931"/>
        <pc:sldMkLst>
          <pc:docMk/>
          <pc:sldMk cId="3109046146" sldId="294"/>
        </pc:sldMkLst>
        <pc:spChg chg="del">
          <ac:chgData name="Nishimoto Yutaka" userId="2096df895d43f0ed" providerId="LiveId" clId="{4A12BD04-310D-47AA-A029-FA16396CCA2B}" dt="2023-06-08T22:42:35.405" v="614" actId="931"/>
          <ac:spMkLst>
            <pc:docMk/>
            <pc:sldMk cId="3109046146" sldId="294"/>
            <ac:spMk id="2" creationId="{19648ADE-14BB-5180-9386-D3F31ECA7151}"/>
          </ac:spMkLst>
        </pc:spChg>
        <pc:picChg chg="add mod">
          <ac:chgData name="Nishimoto Yutaka" userId="2096df895d43f0ed" providerId="LiveId" clId="{4A12BD04-310D-47AA-A029-FA16396CCA2B}" dt="2023-06-08T22:42:35.405" v="614" actId="931"/>
          <ac:picMkLst>
            <pc:docMk/>
            <pc:sldMk cId="3109046146" sldId="294"/>
            <ac:picMk id="5" creationId="{E4C6E406-D3EF-6978-8AB3-C67E4850CE44}"/>
          </ac:picMkLst>
        </pc:picChg>
      </pc:sldChg>
      <pc:sldChg chg="addSp delSp modSp new">
        <pc:chgData name="Nishimoto Yutaka" userId="2096df895d43f0ed" providerId="LiveId" clId="{4A12BD04-310D-47AA-A029-FA16396CCA2B}" dt="2023-06-08T22:42:53.493" v="616" actId="931"/>
        <pc:sldMkLst>
          <pc:docMk/>
          <pc:sldMk cId="1669091997" sldId="295"/>
        </pc:sldMkLst>
        <pc:spChg chg="del">
          <ac:chgData name="Nishimoto Yutaka" userId="2096df895d43f0ed" providerId="LiveId" clId="{4A12BD04-310D-47AA-A029-FA16396CCA2B}" dt="2023-06-08T22:42:53.493" v="616" actId="931"/>
          <ac:spMkLst>
            <pc:docMk/>
            <pc:sldMk cId="1669091997" sldId="295"/>
            <ac:spMk id="2" creationId="{18EFEF41-7F47-207A-977B-52875C51AEAF}"/>
          </ac:spMkLst>
        </pc:spChg>
        <pc:picChg chg="add mod">
          <ac:chgData name="Nishimoto Yutaka" userId="2096df895d43f0ed" providerId="LiveId" clId="{4A12BD04-310D-47AA-A029-FA16396CCA2B}" dt="2023-06-08T22:42:53.493" v="616" actId="931"/>
          <ac:picMkLst>
            <pc:docMk/>
            <pc:sldMk cId="1669091997" sldId="295"/>
            <ac:picMk id="5" creationId="{6BABCD50-1C5F-F13A-0423-313C714926B3}"/>
          </ac:picMkLst>
        </pc:picChg>
      </pc:sldChg>
      <pc:sldChg chg="addSp delSp modSp new">
        <pc:chgData name="Nishimoto Yutaka" userId="2096df895d43f0ed" providerId="LiveId" clId="{4A12BD04-310D-47AA-A029-FA16396CCA2B}" dt="2023-06-08T22:43:31.175" v="621" actId="931"/>
        <pc:sldMkLst>
          <pc:docMk/>
          <pc:sldMk cId="1542789495" sldId="296"/>
        </pc:sldMkLst>
        <pc:spChg chg="del">
          <ac:chgData name="Nishimoto Yutaka" userId="2096df895d43f0ed" providerId="LiveId" clId="{4A12BD04-310D-47AA-A029-FA16396CCA2B}" dt="2023-06-08T22:43:31.175" v="621" actId="931"/>
          <ac:spMkLst>
            <pc:docMk/>
            <pc:sldMk cId="1542789495" sldId="296"/>
            <ac:spMk id="2" creationId="{7541919C-B67D-3377-CD3C-3DF463BA2F22}"/>
          </ac:spMkLst>
        </pc:spChg>
        <pc:picChg chg="add mod">
          <ac:chgData name="Nishimoto Yutaka" userId="2096df895d43f0ed" providerId="LiveId" clId="{4A12BD04-310D-47AA-A029-FA16396CCA2B}" dt="2023-06-08T22:43:31.175" v="621" actId="931"/>
          <ac:picMkLst>
            <pc:docMk/>
            <pc:sldMk cId="1542789495" sldId="296"/>
            <ac:picMk id="5" creationId="{E720ACBE-1166-A758-FDE4-AED97DDFB101}"/>
          </ac:picMkLst>
        </pc:picChg>
      </pc:sldChg>
      <pc:sldChg chg="addSp delSp modSp new mod">
        <pc:chgData name="Nishimoto Yutaka" userId="2096df895d43f0ed" providerId="LiveId" clId="{4A12BD04-310D-47AA-A029-FA16396CCA2B}" dt="2023-06-08T22:44:39.353" v="695" actId="20577"/>
        <pc:sldMkLst>
          <pc:docMk/>
          <pc:sldMk cId="2459824691" sldId="297"/>
        </pc:sldMkLst>
        <pc:spChg chg="del">
          <ac:chgData name="Nishimoto Yutaka" userId="2096df895d43f0ed" providerId="LiveId" clId="{4A12BD04-310D-47AA-A029-FA16396CCA2B}" dt="2023-06-08T22:44:07.152" v="623" actId="931"/>
          <ac:spMkLst>
            <pc:docMk/>
            <pc:sldMk cId="2459824691" sldId="297"/>
            <ac:spMk id="2" creationId="{FB8073FC-5190-EE57-321A-EAB18A474798}"/>
          </ac:spMkLst>
        </pc:spChg>
        <pc:spChg chg="mod">
          <ac:chgData name="Nishimoto Yutaka" userId="2096df895d43f0ed" providerId="LiveId" clId="{4A12BD04-310D-47AA-A029-FA16396CCA2B}" dt="2023-06-08T22:44:39.353" v="695" actId="20577"/>
          <ac:spMkLst>
            <pc:docMk/>
            <pc:sldMk cId="2459824691" sldId="297"/>
            <ac:spMk id="3" creationId="{3A575DA3-13AB-4FA6-9DCE-8F3541E13D81}"/>
          </ac:spMkLst>
        </pc:spChg>
        <pc:picChg chg="add mod">
          <ac:chgData name="Nishimoto Yutaka" userId="2096df895d43f0ed" providerId="LiveId" clId="{4A12BD04-310D-47AA-A029-FA16396CCA2B}" dt="2023-06-08T22:44:07.152" v="623" actId="931"/>
          <ac:picMkLst>
            <pc:docMk/>
            <pc:sldMk cId="2459824691" sldId="297"/>
            <ac:picMk id="5" creationId="{2896C16C-7F23-BF5D-A281-9F4B1C66BBA6}"/>
          </ac:picMkLst>
        </pc:picChg>
      </pc:sldChg>
      <pc:sldChg chg="addSp delSp modSp new">
        <pc:chgData name="Nishimoto Yutaka" userId="2096df895d43f0ed" providerId="LiveId" clId="{4A12BD04-310D-47AA-A029-FA16396CCA2B}" dt="2023-06-08T22:44:47.539" v="697" actId="931"/>
        <pc:sldMkLst>
          <pc:docMk/>
          <pc:sldMk cId="3718893544" sldId="298"/>
        </pc:sldMkLst>
        <pc:spChg chg="del">
          <ac:chgData name="Nishimoto Yutaka" userId="2096df895d43f0ed" providerId="LiveId" clId="{4A12BD04-310D-47AA-A029-FA16396CCA2B}" dt="2023-06-08T22:44:47.539" v="697" actId="931"/>
          <ac:spMkLst>
            <pc:docMk/>
            <pc:sldMk cId="3718893544" sldId="298"/>
            <ac:spMk id="2" creationId="{BC897002-5453-60EC-4FA4-9918ABC5A226}"/>
          </ac:spMkLst>
        </pc:spChg>
        <pc:picChg chg="add mod">
          <ac:chgData name="Nishimoto Yutaka" userId="2096df895d43f0ed" providerId="LiveId" clId="{4A12BD04-310D-47AA-A029-FA16396CCA2B}" dt="2023-06-08T22:44:47.539" v="697" actId="931"/>
          <ac:picMkLst>
            <pc:docMk/>
            <pc:sldMk cId="3718893544" sldId="298"/>
            <ac:picMk id="5" creationId="{86ED4DC3-0D6C-EC97-841D-107310A9C4A8}"/>
          </ac:picMkLst>
        </pc:picChg>
      </pc:sldChg>
      <pc:sldChg chg="addSp delSp modSp new">
        <pc:chgData name="Nishimoto Yutaka" userId="2096df895d43f0ed" providerId="LiveId" clId="{4A12BD04-310D-47AA-A029-FA16396CCA2B}" dt="2023-06-08T22:46:48.676" v="699" actId="931"/>
        <pc:sldMkLst>
          <pc:docMk/>
          <pc:sldMk cId="1000153496" sldId="299"/>
        </pc:sldMkLst>
        <pc:spChg chg="del">
          <ac:chgData name="Nishimoto Yutaka" userId="2096df895d43f0ed" providerId="LiveId" clId="{4A12BD04-310D-47AA-A029-FA16396CCA2B}" dt="2023-06-08T22:46:48.676" v="699" actId="931"/>
          <ac:spMkLst>
            <pc:docMk/>
            <pc:sldMk cId="1000153496" sldId="299"/>
            <ac:spMk id="2" creationId="{BCC06BBE-F700-6B8D-712B-B939FD6AE43F}"/>
          </ac:spMkLst>
        </pc:spChg>
        <pc:picChg chg="add mod">
          <ac:chgData name="Nishimoto Yutaka" userId="2096df895d43f0ed" providerId="LiveId" clId="{4A12BD04-310D-47AA-A029-FA16396CCA2B}" dt="2023-06-08T22:46:48.676" v="699" actId="931"/>
          <ac:picMkLst>
            <pc:docMk/>
            <pc:sldMk cId="1000153496" sldId="299"/>
            <ac:picMk id="5" creationId="{686E4EEE-1B09-E91A-6D0E-9BB9683E934A}"/>
          </ac:picMkLst>
        </pc:picChg>
      </pc:sldChg>
      <pc:sldChg chg="addSp delSp modSp new">
        <pc:chgData name="Nishimoto Yutaka" userId="2096df895d43f0ed" providerId="LiveId" clId="{4A12BD04-310D-47AA-A029-FA16396CCA2B}" dt="2023-06-08T22:48:00.782" v="703" actId="931"/>
        <pc:sldMkLst>
          <pc:docMk/>
          <pc:sldMk cId="1822051210" sldId="300"/>
        </pc:sldMkLst>
        <pc:spChg chg="del">
          <ac:chgData name="Nishimoto Yutaka" userId="2096df895d43f0ed" providerId="LiveId" clId="{4A12BD04-310D-47AA-A029-FA16396CCA2B}" dt="2023-06-08T22:48:00.782" v="703" actId="931"/>
          <ac:spMkLst>
            <pc:docMk/>
            <pc:sldMk cId="1822051210" sldId="300"/>
            <ac:spMk id="2" creationId="{EAA42A2B-15D6-1679-F6C2-E151449D6071}"/>
          </ac:spMkLst>
        </pc:spChg>
        <pc:picChg chg="add mod">
          <ac:chgData name="Nishimoto Yutaka" userId="2096df895d43f0ed" providerId="LiveId" clId="{4A12BD04-310D-47AA-A029-FA16396CCA2B}" dt="2023-06-08T22:48:00.782" v="703" actId="931"/>
          <ac:picMkLst>
            <pc:docMk/>
            <pc:sldMk cId="1822051210" sldId="300"/>
            <ac:picMk id="5" creationId="{752FC4A4-757D-438D-B0CC-56949B4B6847}"/>
          </ac:picMkLst>
        </pc:picChg>
      </pc:sldChg>
      <pc:sldChg chg="addSp delSp modSp new">
        <pc:chgData name="Nishimoto Yutaka" userId="2096df895d43f0ed" providerId="LiveId" clId="{4A12BD04-310D-47AA-A029-FA16396CCA2B}" dt="2023-06-08T22:49:41.096" v="705" actId="931"/>
        <pc:sldMkLst>
          <pc:docMk/>
          <pc:sldMk cId="1994443037" sldId="301"/>
        </pc:sldMkLst>
        <pc:spChg chg="del">
          <ac:chgData name="Nishimoto Yutaka" userId="2096df895d43f0ed" providerId="LiveId" clId="{4A12BD04-310D-47AA-A029-FA16396CCA2B}" dt="2023-06-08T22:49:41.096" v="705" actId="931"/>
          <ac:spMkLst>
            <pc:docMk/>
            <pc:sldMk cId="1994443037" sldId="301"/>
            <ac:spMk id="2" creationId="{F171E6F4-AED3-7285-D20F-689D53881F1B}"/>
          </ac:spMkLst>
        </pc:spChg>
        <pc:picChg chg="add mod">
          <ac:chgData name="Nishimoto Yutaka" userId="2096df895d43f0ed" providerId="LiveId" clId="{4A12BD04-310D-47AA-A029-FA16396CCA2B}" dt="2023-06-08T22:49:41.096" v="705" actId="931"/>
          <ac:picMkLst>
            <pc:docMk/>
            <pc:sldMk cId="1994443037" sldId="301"/>
            <ac:picMk id="5" creationId="{66A9D739-51D5-3EC9-CFFB-9E9C30FDFE86}"/>
          </ac:picMkLst>
        </pc:picChg>
      </pc:sldChg>
      <pc:sldChg chg="addSp delSp modSp new">
        <pc:chgData name="Nishimoto Yutaka" userId="2096df895d43f0ed" providerId="LiveId" clId="{4A12BD04-310D-47AA-A029-FA16396CCA2B}" dt="2023-06-08T22:52:25.076" v="707" actId="931"/>
        <pc:sldMkLst>
          <pc:docMk/>
          <pc:sldMk cId="2512781424" sldId="302"/>
        </pc:sldMkLst>
        <pc:spChg chg="del">
          <ac:chgData name="Nishimoto Yutaka" userId="2096df895d43f0ed" providerId="LiveId" clId="{4A12BD04-310D-47AA-A029-FA16396CCA2B}" dt="2023-06-08T22:52:25.076" v="707" actId="931"/>
          <ac:spMkLst>
            <pc:docMk/>
            <pc:sldMk cId="2512781424" sldId="302"/>
            <ac:spMk id="2" creationId="{997E5021-B26A-F1A4-3F28-E705BAD90E3B}"/>
          </ac:spMkLst>
        </pc:spChg>
        <pc:picChg chg="add mod">
          <ac:chgData name="Nishimoto Yutaka" userId="2096df895d43f0ed" providerId="LiveId" clId="{4A12BD04-310D-47AA-A029-FA16396CCA2B}" dt="2023-06-08T22:52:25.076" v="707" actId="931"/>
          <ac:picMkLst>
            <pc:docMk/>
            <pc:sldMk cId="2512781424" sldId="302"/>
            <ac:picMk id="5" creationId="{B411E776-892E-C580-4032-C8C24CA268A4}"/>
          </ac:picMkLst>
        </pc:picChg>
      </pc:sldChg>
      <pc:sldChg chg="addSp delSp modSp new">
        <pc:chgData name="Nishimoto Yutaka" userId="2096df895d43f0ed" providerId="LiveId" clId="{4A12BD04-310D-47AA-A029-FA16396CCA2B}" dt="2023-06-08T22:53:13.446" v="709" actId="931"/>
        <pc:sldMkLst>
          <pc:docMk/>
          <pc:sldMk cId="2470410199" sldId="303"/>
        </pc:sldMkLst>
        <pc:spChg chg="del">
          <ac:chgData name="Nishimoto Yutaka" userId="2096df895d43f0ed" providerId="LiveId" clId="{4A12BD04-310D-47AA-A029-FA16396CCA2B}" dt="2023-06-08T22:53:13.446" v="709" actId="931"/>
          <ac:spMkLst>
            <pc:docMk/>
            <pc:sldMk cId="2470410199" sldId="303"/>
            <ac:spMk id="2" creationId="{C97837E7-B10D-2074-11C8-8B263FCF54CC}"/>
          </ac:spMkLst>
        </pc:spChg>
        <pc:picChg chg="add mod">
          <ac:chgData name="Nishimoto Yutaka" userId="2096df895d43f0ed" providerId="LiveId" clId="{4A12BD04-310D-47AA-A029-FA16396CCA2B}" dt="2023-06-08T22:53:13.446" v="709" actId="931"/>
          <ac:picMkLst>
            <pc:docMk/>
            <pc:sldMk cId="2470410199" sldId="303"/>
            <ac:picMk id="5" creationId="{5604C3D1-52CF-CEA4-9DBE-2FAE08A920C8}"/>
          </ac:picMkLst>
        </pc:picChg>
      </pc:sldChg>
      <pc:sldChg chg="addSp delSp modSp new">
        <pc:chgData name="Nishimoto Yutaka" userId="2096df895d43f0ed" providerId="LiveId" clId="{4A12BD04-310D-47AA-A029-FA16396CCA2B}" dt="2023-06-08T22:53:53.182" v="713" actId="931"/>
        <pc:sldMkLst>
          <pc:docMk/>
          <pc:sldMk cId="1015048709" sldId="304"/>
        </pc:sldMkLst>
        <pc:spChg chg="del">
          <ac:chgData name="Nishimoto Yutaka" userId="2096df895d43f0ed" providerId="LiveId" clId="{4A12BD04-310D-47AA-A029-FA16396CCA2B}" dt="2023-06-08T22:53:53.182" v="713" actId="931"/>
          <ac:spMkLst>
            <pc:docMk/>
            <pc:sldMk cId="1015048709" sldId="304"/>
            <ac:spMk id="2" creationId="{79906B71-F3E7-9C6A-9006-3F20E02EC227}"/>
          </ac:spMkLst>
        </pc:spChg>
        <pc:picChg chg="add mod">
          <ac:chgData name="Nishimoto Yutaka" userId="2096df895d43f0ed" providerId="LiveId" clId="{4A12BD04-310D-47AA-A029-FA16396CCA2B}" dt="2023-06-08T22:53:53.182" v="713" actId="931"/>
          <ac:picMkLst>
            <pc:docMk/>
            <pc:sldMk cId="1015048709" sldId="304"/>
            <ac:picMk id="5" creationId="{32EEC66D-A5AF-9857-EB43-0F8F30E36236}"/>
          </ac:picMkLst>
        </pc:picChg>
      </pc:sldChg>
      <pc:sldChg chg="addSp delSp modSp new">
        <pc:chgData name="Nishimoto Yutaka" userId="2096df895d43f0ed" providerId="LiveId" clId="{4A12BD04-310D-47AA-A029-FA16396CCA2B}" dt="2023-06-08T22:54:18.275" v="715" actId="931"/>
        <pc:sldMkLst>
          <pc:docMk/>
          <pc:sldMk cId="656770173" sldId="305"/>
        </pc:sldMkLst>
        <pc:spChg chg="del">
          <ac:chgData name="Nishimoto Yutaka" userId="2096df895d43f0ed" providerId="LiveId" clId="{4A12BD04-310D-47AA-A029-FA16396CCA2B}" dt="2023-06-08T22:54:18.275" v="715" actId="931"/>
          <ac:spMkLst>
            <pc:docMk/>
            <pc:sldMk cId="656770173" sldId="305"/>
            <ac:spMk id="2" creationId="{16FF49AC-6A06-F625-8A2E-5014ED1F5A61}"/>
          </ac:spMkLst>
        </pc:spChg>
        <pc:picChg chg="add mod">
          <ac:chgData name="Nishimoto Yutaka" userId="2096df895d43f0ed" providerId="LiveId" clId="{4A12BD04-310D-47AA-A029-FA16396CCA2B}" dt="2023-06-08T22:54:18.275" v="715" actId="931"/>
          <ac:picMkLst>
            <pc:docMk/>
            <pc:sldMk cId="656770173" sldId="305"/>
            <ac:picMk id="5" creationId="{E93FBE41-D24E-4620-0ECD-198C6629E875}"/>
          </ac:picMkLst>
        </pc:picChg>
      </pc:sldChg>
      <pc:sldChg chg="addSp delSp modSp new">
        <pc:chgData name="Nishimoto Yutaka" userId="2096df895d43f0ed" providerId="LiveId" clId="{4A12BD04-310D-47AA-A029-FA16396CCA2B}" dt="2023-06-08T22:54:44.133" v="717" actId="931"/>
        <pc:sldMkLst>
          <pc:docMk/>
          <pc:sldMk cId="1765198094" sldId="306"/>
        </pc:sldMkLst>
        <pc:spChg chg="del">
          <ac:chgData name="Nishimoto Yutaka" userId="2096df895d43f0ed" providerId="LiveId" clId="{4A12BD04-310D-47AA-A029-FA16396CCA2B}" dt="2023-06-08T22:54:44.133" v="717" actId="931"/>
          <ac:spMkLst>
            <pc:docMk/>
            <pc:sldMk cId="1765198094" sldId="306"/>
            <ac:spMk id="2" creationId="{F759B92F-794F-0FA6-DB51-458B540578DA}"/>
          </ac:spMkLst>
        </pc:spChg>
        <pc:picChg chg="add mod">
          <ac:chgData name="Nishimoto Yutaka" userId="2096df895d43f0ed" providerId="LiveId" clId="{4A12BD04-310D-47AA-A029-FA16396CCA2B}" dt="2023-06-08T22:54:44.133" v="717" actId="931"/>
          <ac:picMkLst>
            <pc:docMk/>
            <pc:sldMk cId="1765198094" sldId="306"/>
            <ac:picMk id="5" creationId="{FE3E9FC2-2CDF-6027-B16A-C55958F698E5}"/>
          </ac:picMkLst>
        </pc:picChg>
      </pc:sldChg>
      <pc:sldChg chg="addSp delSp modSp new mod">
        <pc:chgData name="Nishimoto Yutaka" userId="2096df895d43f0ed" providerId="LiveId" clId="{4A12BD04-310D-47AA-A029-FA16396CCA2B}" dt="2023-06-08T23:03:05.017" v="843" actId="20577"/>
        <pc:sldMkLst>
          <pc:docMk/>
          <pc:sldMk cId="1844889240" sldId="307"/>
        </pc:sldMkLst>
        <pc:spChg chg="del">
          <ac:chgData name="Nishimoto Yutaka" userId="2096df895d43f0ed" providerId="LiveId" clId="{4A12BD04-310D-47AA-A029-FA16396CCA2B}" dt="2023-06-08T23:02:25.184" v="719" actId="931"/>
          <ac:spMkLst>
            <pc:docMk/>
            <pc:sldMk cId="1844889240" sldId="307"/>
            <ac:spMk id="2" creationId="{120F97FD-F2AE-A2BE-0061-1E78F154F441}"/>
          </ac:spMkLst>
        </pc:spChg>
        <pc:spChg chg="mod">
          <ac:chgData name="Nishimoto Yutaka" userId="2096df895d43f0ed" providerId="LiveId" clId="{4A12BD04-310D-47AA-A029-FA16396CCA2B}" dt="2023-06-08T23:03:05.017" v="843" actId="20577"/>
          <ac:spMkLst>
            <pc:docMk/>
            <pc:sldMk cId="1844889240" sldId="307"/>
            <ac:spMk id="3" creationId="{451E7232-613B-426C-1D49-AECFFC65F2E7}"/>
          </ac:spMkLst>
        </pc:spChg>
        <pc:spChg chg="add del mod">
          <ac:chgData name="Nishimoto Yutaka" userId="2096df895d43f0ed" providerId="LiveId" clId="{4A12BD04-310D-47AA-A029-FA16396CCA2B}" dt="2023-06-08T23:02:31.831" v="721" actId="931"/>
          <ac:spMkLst>
            <pc:docMk/>
            <pc:sldMk cId="1844889240" sldId="307"/>
            <ac:spMk id="7" creationId="{3E10CC7F-2DFE-AFDA-F00E-4F269A60895C}"/>
          </ac:spMkLst>
        </pc:spChg>
        <pc:picChg chg="add del mod">
          <ac:chgData name="Nishimoto Yutaka" userId="2096df895d43f0ed" providerId="LiveId" clId="{4A12BD04-310D-47AA-A029-FA16396CCA2B}" dt="2023-06-08T23:02:28.719" v="720" actId="478"/>
          <ac:picMkLst>
            <pc:docMk/>
            <pc:sldMk cId="1844889240" sldId="307"/>
            <ac:picMk id="5" creationId="{B39BAE65-9FF0-176B-9540-594D21BDC251}"/>
          </ac:picMkLst>
        </pc:picChg>
        <pc:picChg chg="add mod">
          <ac:chgData name="Nishimoto Yutaka" userId="2096df895d43f0ed" providerId="LiveId" clId="{4A12BD04-310D-47AA-A029-FA16396CCA2B}" dt="2023-06-08T23:02:31.831" v="721" actId="931"/>
          <ac:picMkLst>
            <pc:docMk/>
            <pc:sldMk cId="1844889240" sldId="307"/>
            <ac:picMk id="9" creationId="{90E9B9BC-FB0A-F466-9B69-AD18B56435C5}"/>
          </ac:picMkLst>
        </pc:picChg>
      </pc:sldChg>
      <pc:sldChg chg="addSp delSp modSp new mod">
        <pc:chgData name="Nishimoto Yutaka" userId="2096df895d43f0ed" providerId="LiveId" clId="{4A12BD04-310D-47AA-A029-FA16396CCA2B}" dt="2023-06-08T23:04:35.078" v="932" actId="20577"/>
        <pc:sldMkLst>
          <pc:docMk/>
          <pc:sldMk cId="4292446217" sldId="308"/>
        </pc:sldMkLst>
        <pc:spChg chg="del">
          <ac:chgData name="Nishimoto Yutaka" userId="2096df895d43f0ed" providerId="LiveId" clId="{4A12BD04-310D-47AA-A029-FA16396CCA2B}" dt="2023-06-08T23:04:13.142" v="845" actId="931"/>
          <ac:spMkLst>
            <pc:docMk/>
            <pc:sldMk cId="4292446217" sldId="308"/>
            <ac:spMk id="2" creationId="{1744A16E-029C-F275-565D-997BB37FFA8C}"/>
          </ac:spMkLst>
        </pc:spChg>
        <pc:spChg chg="mod">
          <ac:chgData name="Nishimoto Yutaka" userId="2096df895d43f0ed" providerId="LiveId" clId="{4A12BD04-310D-47AA-A029-FA16396CCA2B}" dt="2023-06-08T23:04:35.078" v="932" actId="20577"/>
          <ac:spMkLst>
            <pc:docMk/>
            <pc:sldMk cId="4292446217" sldId="308"/>
            <ac:spMk id="3" creationId="{CAF65600-98B4-6D1A-6D49-817779892BF6}"/>
          </ac:spMkLst>
        </pc:spChg>
        <pc:picChg chg="add mod">
          <ac:chgData name="Nishimoto Yutaka" userId="2096df895d43f0ed" providerId="LiveId" clId="{4A12BD04-310D-47AA-A029-FA16396CCA2B}" dt="2023-06-08T23:04:13.142" v="845" actId="931"/>
          <ac:picMkLst>
            <pc:docMk/>
            <pc:sldMk cId="4292446217" sldId="308"/>
            <ac:picMk id="5" creationId="{BE5EAF3E-3BEE-FCBA-6383-BC4476CBDAB6}"/>
          </ac:picMkLst>
        </pc:picChg>
      </pc:sldChg>
      <pc:sldChg chg="addSp delSp modSp new mod">
        <pc:chgData name="Nishimoto Yutaka" userId="2096df895d43f0ed" providerId="LiveId" clId="{4A12BD04-310D-47AA-A029-FA16396CCA2B}" dt="2023-06-08T23:07:47.372" v="1043" actId="20577"/>
        <pc:sldMkLst>
          <pc:docMk/>
          <pc:sldMk cId="3127494962" sldId="309"/>
        </pc:sldMkLst>
        <pc:spChg chg="del">
          <ac:chgData name="Nishimoto Yutaka" userId="2096df895d43f0ed" providerId="LiveId" clId="{4A12BD04-310D-47AA-A029-FA16396CCA2B}" dt="2023-06-08T23:07:19.937" v="934" actId="931"/>
          <ac:spMkLst>
            <pc:docMk/>
            <pc:sldMk cId="3127494962" sldId="309"/>
            <ac:spMk id="2" creationId="{36424702-F30B-5B44-DCC8-222865FF8FC5}"/>
          </ac:spMkLst>
        </pc:spChg>
        <pc:spChg chg="mod">
          <ac:chgData name="Nishimoto Yutaka" userId="2096df895d43f0ed" providerId="LiveId" clId="{4A12BD04-310D-47AA-A029-FA16396CCA2B}" dt="2023-06-08T23:07:47.372" v="1043" actId="20577"/>
          <ac:spMkLst>
            <pc:docMk/>
            <pc:sldMk cId="3127494962" sldId="309"/>
            <ac:spMk id="3" creationId="{AFC1236E-5D56-84C4-7508-FD3A9441D444}"/>
          </ac:spMkLst>
        </pc:spChg>
        <pc:picChg chg="add mod">
          <ac:chgData name="Nishimoto Yutaka" userId="2096df895d43f0ed" providerId="LiveId" clId="{4A12BD04-310D-47AA-A029-FA16396CCA2B}" dt="2023-06-08T23:07:19.937" v="934" actId="931"/>
          <ac:picMkLst>
            <pc:docMk/>
            <pc:sldMk cId="3127494962" sldId="309"/>
            <ac:picMk id="5" creationId="{76DB2071-2414-5882-2998-470191073CE2}"/>
          </ac:picMkLst>
        </pc:picChg>
      </pc:sldChg>
      <pc:sldChg chg="addSp delSp modSp new mod">
        <pc:chgData name="Nishimoto Yutaka" userId="2096df895d43f0ed" providerId="LiveId" clId="{4A12BD04-310D-47AA-A029-FA16396CCA2B}" dt="2023-06-08T23:09:32.082" v="1110" actId="20577"/>
        <pc:sldMkLst>
          <pc:docMk/>
          <pc:sldMk cId="781733518" sldId="310"/>
        </pc:sldMkLst>
        <pc:spChg chg="del">
          <ac:chgData name="Nishimoto Yutaka" userId="2096df895d43f0ed" providerId="LiveId" clId="{4A12BD04-310D-47AA-A029-FA16396CCA2B}" dt="2023-06-08T23:08:44.669" v="1049" actId="931"/>
          <ac:spMkLst>
            <pc:docMk/>
            <pc:sldMk cId="781733518" sldId="310"/>
            <ac:spMk id="2" creationId="{FF9EB421-BFC7-8473-AC77-E23C96B9E035}"/>
          </ac:spMkLst>
        </pc:spChg>
        <pc:spChg chg="mod">
          <ac:chgData name="Nishimoto Yutaka" userId="2096df895d43f0ed" providerId="LiveId" clId="{4A12BD04-310D-47AA-A029-FA16396CCA2B}" dt="2023-06-08T23:09:32.082" v="1110" actId="20577"/>
          <ac:spMkLst>
            <pc:docMk/>
            <pc:sldMk cId="781733518" sldId="310"/>
            <ac:spMk id="3" creationId="{05895DA1-1309-36E9-8EF0-34A03573B69E}"/>
          </ac:spMkLst>
        </pc:spChg>
        <pc:picChg chg="add mod">
          <ac:chgData name="Nishimoto Yutaka" userId="2096df895d43f0ed" providerId="LiveId" clId="{4A12BD04-310D-47AA-A029-FA16396CCA2B}" dt="2023-06-08T23:08:44.669" v="1049" actId="931"/>
          <ac:picMkLst>
            <pc:docMk/>
            <pc:sldMk cId="781733518" sldId="310"/>
            <ac:picMk id="5" creationId="{20C36FD1-306E-3120-403F-B7AF9C23ED23}"/>
          </ac:picMkLst>
        </pc:picChg>
        <pc:inkChg chg="add del">
          <ac:chgData name="Nishimoto Yutaka" userId="2096df895d43f0ed" providerId="LiveId" clId="{4A12BD04-310D-47AA-A029-FA16396CCA2B}" dt="2023-06-08T23:08:58.758" v="1052" actId="9405"/>
          <ac:inkMkLst>
            <pc:docMk/>
            <pc:sldMk cId="781733518" sldId="310"/>
            <ac:inkMk id="6" creationId="{A6461619-A0B4-C49F-FFAE-9576C8C1A663}"/>
          </ac:inkMkLst>
        </pc:inkChg>
        <pc:inkChg chg="add del">
          <ac:chgData name="Nishimoto Yutaka" userId="2096df895d43f0ed" providerId="LiveId" clId="{4A12BD04-310D-47AA-A029-FA16396CCA2B}" dt="2023-06-08T23:09:01.243" v="1054" actId="9405"/>
          <ac:inkMkLst>
            <pc:docMk/>
            <pc:sldMk cId="781733518" sldId="310"/>
            <ac:inkMk id="7" creationId="{0BC853FA-66EE-B2D1-9F6D-BC0DA227748D}"/>
          </ac:inkMkLst>
        </pc:inkChg>
        <pc:inkChg chg="add">
          <ac:chgData name="Nishimoto Yutaka" userId="2096df895d43f0ed" providerId="LiveId" clId="{4A12BD04-310D-47AA-A029-FA16396CCA2B}" dt="2023-06-08T23:09:03.738" v="1055" actId="9405"/>
          <ac:inkMkLst>
            <pc:docMk/>
            <pc:sldMk cId="781733518" sldId="310"/>
            <ac:inkMk id="8" creationId="{62C22286-0AA6-CCEC-5A79-CC61DED0C55D}"/>
          </ac:inkMkLst>
        </pc:inkChg>
      </pc:sldChg>
      <pc:sldChg chg="addSp delSp modSp new">
        <pc:chgData name="Nishimoto Yutaka" userId="2096df895d43f0ed" providerId="LiveId" clId="{4A12BD04-310D-47AA-A029-FA16396CCA2B}" dt="2023-06-08T23:08:32.982" v="1048" actId="931"/>
        <pc:sldMkLst>
          <pc:docMk/>
          <pc:sldMk cId="4194014182" sldId="311"/>
        </pc:sldMkLst>
        <pc:spChg chg="del">
          <ac:chgData name="Nishimoto Yutaka" userId="2096df895d43f0ed" providerId="LiveId" clId="{4A12BD04-310D-47AA-A029-FA16396CCA2B}" dt="2023-06-08T23:08:32.982" v="1048" actId="931"/>
          <ac:spMkLst>
            <pc:docMk/>
            <pc:sldMk cId="4194014182" sldId="311"/>
            <ac:spMk id="2" creationId="{52F9AA64-2BB9-31CC-9FB4-2A6075311077}"/>
          </ac:spMkLst>
        </pc:spChg>
        <pc:picChg chg="add mod">
          <ac:chgData name="Nishimoto Yutaka" userId="2096df895d43f0ed" providerId="LiveId" clId="{4A12BD04-310D-47AA-A029-FA16396CCA2B}" dt="2023-06-08T23:08:32.982" v="1048" actId="931"/>
          <ac:picMkLst>
            <pc:docMk/>
            <pc:sldMk cId="4194014182" sldId="311"/>
            <ac:picMk id="5" creationId="{EAD97E29-3405-DB81-4F59-E78A70EDF7FB}"/>
          </ac:picMkLst>
        </pc:picChg>
      </pc:sldChg>
      <pc:sldChg chg="addSp delSp modSp new mod">
        <pc:chgData name="Nishimoto Yutaka" userId="2096df895d43f0ed" providerId="LiveId" clId="{4A12BD04-310D-47AA-A029-FA16396CCA2B}" dt="2023-06-08T23:12:23.409" v="1166" actId="20577"/>
        <pc:sldMkLst>
          <pc:docMk/>
          <pc:sldMk cId="2522593376" sldId="312"/>
        </pc:sldMkLst>
        <pc:spChg chg="del">
          <ac:chgData name="Nishimoto Yutaka" userId="2096df895d43f0ed" providerId="LiveId" clId="{4A12BD04-310D-47AA-A029-FA16396CCA2B}" dt="2023-06-08T23:10:45.673" v="1111" actId="931"/>
          <ac:spMkLst>
            <pc:docMk/>
            <pc:sldMk cId="2522593376" sldId="312"/>
            <ac:spMk id="2" creationId="{B028A1E0-1F84-C621-2B44-C1EA891D38A3}"/>
          </ac:spMkLst>
        </pc:spChg>
        <pc:spChg chg="mod">
          <ac:chgData name="Nishimoto Yutaka" userId="2096df895d43f0ed" providerId="LiveId" clId="{4A12BD04-310D-47AA-A029-FA16396CCA2B}" dt="2023-06-08T23:12:23.409" v="1166" actId="20577"/>
          <ac:spMkLst>
            <pc:docMk/>
            <pc:sldMk cId="2522593376" sldId="312"/>
            <ac:spMk id="3" creationId="{AB7B6A21-86DE-3568-9C30-7DDA8EDC7294}"/>
          </ac:spMkLst>
        </pc:spChg>
        <pc:picChg chg="add mod">
          <ac:chgData name="Nishimoto Yutaka" userId="2096df895d43f0ed" providerId="LiveId" clId="{4A12BD04-310D-47AA-A029-FA16396CCA2B}" dt="2023-06-08T23:10:45.673" v="1111" actId="931"/>
          <ac:picMkLst>
            <pc:docMk/>
            <pc:sldMk cId="2522593376" sldId="312"/>
            <ac:picMk id="5" creationId="{38385485-A1AF-3C19-EF7A-C2E9B08F0635}"/>
          </ac:picMkLst>
        </pc:picChg>
      </pc:sldChg>
      <pc:sldChg chg="addSp delSp modSp new">
        <pc:chgData name="Nishimoto Yutaka" userId="2096df895d43f0ed" providerId="LiveId" clId="{4A12BD04-310D-47AA-A029-FA16396CCA2B}" dt="2023-06-08T23:12:38.489" v="1168" actId="931"/>
        <pc:sldMkLst>
          <pc:docMk/>
          <pc:sldMk cId="3998452498" sldId="313"/>
        </pc:sldMkLst>
        <pc:spChg chg="del">
          <ac:chgData name="Nishimoto Yutaka" userId="2096df895d43f0ed" providerId="LiveId" clId="{4A12BD04-310D-47AA-A029-FA16396CCA2B}" dt="2023-06-08T23:12:38.489" v="1168" actId="931"/>
          <ac:spMkLst>
            <pc:docMk/>
            <pc:sldMk cId="3998452498" sldId="313"/>
            <ac:spMk id="2" creationId="{17FEBD75-CCB5-75CC-E761-74D80342F5CB}"/>
          </ac:spMkLst>
        </pc:spChg>
        <pc:picChg chg="add mod">
          <ac:chgData name="Nishimoto Yutaka" userId="2096df895d43f0ed" providerId="LiveId" clId="{4A12BD04-310D-47AA-A029-FA16396CCA2B}" dt="2023-06-08T23:12:38.489" v="1168" actId="931"/>
          <ac:picMkLst>
            <pc:docMk/>
            <pc:sldMk cId="3998452498" sldId="313"/>
            <ac:picMk id="5" creationId="{8EC050EF-CA86-4E18-1CFD-F3F8326B142C}"/>
          </ac:picMkLst>
        </pc:picChg>
      </pc:sldChg>
      <pc:sldChg chg="addSp delSp modSp new">
        <pc:chgData name="Nishimoto Yutaka" userId="2096df895d43f0ed" providerId="LiveId" clId="{4A12BD04-310D-47AA-A029-FA16396CCA2B}" dt="2023-06-08T23:13:30.076" v="1172" actId="931"/>
        <pc:sldMkLst>
          <pc:docMk/>
          <pc:sldMk cId="3394455449" sldId="314"/>
        </pc:sldMkLst>
        <pc:spChg chg="del">
          <ac:chgData name="Nishimoto Yutaka" userId="2096df895d43f0ed" providerId="LiveId" clId="{4A12BD04-310D-47AA-A029-FA16396CCA2B}" dt="2023-06-08T23:13:30.076" v="1172" actId="931"/>
          <ac:spMkLst>
            <pc:docMk/>
            <pc:sldMk cId="3394455449" sldId="314"/>
            <ac:spMk id="2" creationId="{96D19078-E944-D5B4-3C69-705DF4B7D342}"/>
          </ac:spMkLst>
        </pc:spChg>
        <pc:picChg chg="add mod">
          <ac:chgData name="Nishimoto Yutaka" userId="2096df895d43f0ed" providerId="LiveId" clId="{4A12BD04-310D-47AA-A029-FA16396CCA2B}" dt="2023-06-08T23:13:30.076" v="1172" actId="931"/>
          <ac:picMkLst>
            <pc:docMk/>
            <pc:sldMk cId="3394455449" sldId="314"/>
            <ac:picMk id="5" creationId="{F38289F1-17E4-B431-1E10-25FCDBF4582C}"/>
          </ac:picMkLst>
        </pc:picChg>
      </pc:sldChg>
      <pc:sldChg chg="addSp delSp modSp new">
        <pc:chgData name="Nishimoto Yutaka" userId="2096df895d43f0ed" providerId="LiveId" clId="{4A12BD04-310D-47AA-A029-FA16396CCA2B}" dt="2023-06-08T23:13:36.994" v="1174" actId="931"/>
        <pc:sldMkLst>
          <pc:docMk/>
          <pc:sldMk cId="2100045687" sldId="315"/>
        </pc:sldMkLst>
        <pc:spChg chg="del">
          <ac:chgData name="Nishimoto Yutaka" userId="2096df895d43f0ed" providerId="LiveId" clId="{4A12BD04-310D-47AA-A029-FA16396CCA2B}" dt="2023-06-08T23:13:36.994" v="1174" actId="931"/>
          <ac:spMkLst>
            <pc:docMk/>
            <pc:sldMk cId="2100045687" sldId="315"/>
            <ac:spMk id="2" creationId="{6B91FE85-EE9A-CF7A-418F-5BDE3DF20A44}"/>
          </ac:spMkLst>
        </pc:spChg>
        <pc:picChg chg="add mod">
          <ac:chgData name="Nishimoto Yutaka" userId="2096df895d43f0ed" providerId="LiveId" clId="{4A12BD04-310D-47AA-A029-FA16396CCA2B}" dt="2023-06-08T23:13:36.994" v="1174" actId="931"/>
          <ac:picMkLst>
            <pc:docMk/>
            <pc:sldMk cId="2100045687" sldId="315"/>
            <ac:picMk id="5" creationId="{D50F2E7F-B324-1D8B-6509-E684C3B97BDC}"/>
          </ac:picMkLst>
        </pc:picChg>
      </pc:sldChg>
      <pc:sldChg chg="addSp delSp modSp new">
        <pc:chgData name="Nishimoto Yutaka" userId="2096df895d43f0ed" providerId="LiveId" clId="{4A12BD04-310D-47AA-A029-FA16396CCA2B}" dt="2023-06-08T23:14:20.554" v="1176" actId="931"/>
        <pc:sldMkLst>
          <pc:docMk/>
          <pc:sldMk cId="4074644602" sldId="316"/>
        </pc:sldMkLst>
        <pc:spChg chg="del">
          <ac:chgData name="Nishimoto Yutaka" userId="2096df895d43f0ed" providerId="LiveId" clId="{4A12BD04-310D-47AA-A029-FA16396CCA2B}" dt="2023-06-08T23:14:20.554" v="1176" actId="931"/>
          <ac:spMkLst>
            <pc:docMk/>
            <pc:sldMk cId="4074644602" sldId="316"/>
            <ac:spMk id="2" creationId="{2FA8E894-E4AE-7E4D-5B0E-ACD007599E1F}"/>
          </ac:spMkLst>
        </pc:spChg>
        <pc:picChg chg="add mod">
          <ac:chgData name="Nishimoto Yutaka" userId="2096df895d43f0ed" providerId="LiveId" clId="{4A12BD04-310D-47AA-A029-FA16396CCA2B}" dt="2023-06-08T23:14:20.554" v="1176" actId="931"/>
          <ac:picMkLst>
            <pc:docMk/>
            <pc:sldMk cId="4074644602" sldId="316"/>
            <ac:picMk id="5" creationId="{30E0EAD6-D73D-0669-7096-5C120E685FB8}"/>
          </ac:picMkLst>
        </pc:picChg>
      </pc:sldChg>
      <pc:sldChg chg="addSp delSp modSp new">
        <pc:chgData name="Nishimoto Yutaka" userId="2096df895d43f0ed" providerId="LiveId" clId="{4A12BD04-310D-47AA-A029-FA16396CCA2B}" dt="2023-06-08T23:15:25.616" v="1178" actId="931"/>
        <pc:sldMkLst>
          <pc:docMk/>
          <pc:sldMk cId="2321167343" sldId="317"/>
        </pc:sldMkLst>
        <pc:spChg chg="del">
          <ac:chgData name="Nishimoto Yutaka" userId="2096df895d43f0ed" providerId="LiveId" clId="{4A12BD04-310D-47AA-A029-FA16396CCA2B}" dt="2023-06-08T23:15:25.616" v="1178" actId="931"/>
          <ac:spMkLst>
            <pc:docMk/>
            <pc:sldMk cId="2321167343" sldId="317"/>
            <ac:spMk id="2" creationId="{F93197D7-F8A0-52F4-159A-7EDBDD95827F}"/>
          </ac:spMkLst>
        </pc:spChg>
        <pc:picChg chg="add mod">
          <ac:chgData name="Nishimoto Yutaka" userId="2096df895d43f0ed" providerId="LiveId" clId="{4A12BD04-310D-47AA-A029-FA16396CCA2B}" dt="2023-06-08T23:15:25.616" v="1178" actId="931"/>
          <ac:picMkLst>
            <pc:docMk/>
            <pc:sldMk cId="2321167343" sldId="317"/>
            <ac:picMk id="5" creationId="{26C8CD2B-A899-D7AA-7930-01C726BFE84C}"/>
          </ac:picMkLst>
        </pc:picChg>
      </pc:sldChg>
      <pc:sldChg chg="addSp delSp modSp new">
        <pc:chgData name="Nishimoto Yutaka" userId="2096df895d43f0ed" providerId="LiveId" clId="{4A12BD04-310D-47AA-A029-FA16396CCA2B}" dt="2023-06-08T23:15:32.636" v="1180" actId="931"/>
        <pc:sldMkLst>
          <pc:docMk/>
          <pc:sldMk cId="108555621" sldId="318"/>
        </pc:sldMkLst>
        <pc:spChg chg="del">
          <ac:chgData name="Nishimoto Yutaka" userId="2096df895d43f0ed" providerId="LiveId" clId="{4A12BD04-310D-47AA-A029-FA16396CCA2B}" dt="2023-06-08T23:15:32.636" v="1180" actId="931"/>
          <ac:spMkLst>
            <pc:docMk/>
            <pc:sldMk cId="108555621" sldId="318"/>
            <ac:spMk id="2" creationId="{94B30B30-8F02-26C1-50F8-CE26DCB72F37}"/>
          </ac:spMkLst>
        </pc:spChg>
        <pc:picChg chg="add mod">
          <ac:chgData name="Nishimoto Yutaka" userId="2096df895d43f0ed" providerId="LiveId" clId="{4A12BD04-310D-47AA-A029-FA16396CCA2B}" dt="2023-06-08T23:15:32.636" v="1180" actId="931"/>
          <ac:picMkLst>
            <pc:docMk/>
            <pc:sldMk cId="108555621" sldId="318"/>
            <ac:picMk id="5" creationId="{AF958BD4-6D87-91E7-5102-2E3598AE5B26}"/>
          </ac:picMkLst>
        </pc:picChg>
      </pc:sldChg>
      <pc:sldChg chg="addSp delSp modSp new">
        <pc:chgData name="Nishimoto Yutaka" userId="2096df895d43f0ed" providerId="LiveId" clId="{4A12BD04-310D-47AA-A029-FA16396CCA2B}" dt="2023-06-08T23:15:41.128" v="1182" actId="931"/>
        <pc:sldMkLst>
          <pc:docMk/>
          <pc:sldMk cId="2613448315" sldId="319"/>
        </pc:sldMkLst>
        <pc:spChg chg="del">
          <ac:chgData name="Nishimoto Yutaka" userId="2096df895d43f0ed" providerId="LiveId" clId="{4A12BD04-310D-47AA-A029-FA16396CCA2B}" dt="2023-06-08T23:15:41.128" v="1182" actId="931"/>
          <ac:spMkLst>
            <pc:docMk/>
            <pc:sldMk cId="2613448315" sldId="319"/>
            <ac:spMk id="2" creationId="{ECC80471-0A31-5F25-F91E-49E003CE53E8}"/>
          </ac:spMkLst>
        </pc:spChg>
        <pc:picChg chg="add mod">
          <ac:chgData name="Nishimoto Yutaka" userId="2096df895d43f0ed" providerId="LiveId" clId="{4A12BD04-310D-47AA-A029-FA16396CCA2B}" dt="2023-06-08T23:15:41.128" v="1182" actId="931"/>
          <ac:picMkLst>
            <pc:docMk/>
            <pc:sldMk cId="2613448315" sldId="319"/>
            <ac:picMk id="5" creationId="{71C0E491-332B-1E5E-14D3-607E2AE1AAA1}"/>
          </ac:picMkLst>
        </pc:picChg>
      </pc:sldChg>
      <pc:sldChg chg="addSp delSp modSp new mod">
        <pc:chgData name="Nishimoto Yutaka" userId="2096df895d43f0ed" providerId="LiveId" clId="{4A12BD04-310D-47AA-A029-FA16396CCA2B}" dt="2023-06-08T23:16:36.678" v="1247" actId="20577"/>
        <pc:sldMkLst>
          <pc:docMk/>
          <pc:sldMk cId="3634027472" sldId="320"/>
        </pc:sldMkLst>
        <pc:spChg chg="del">
          <ac:chgData name="Nishimoto Yutaka" userId="2096df895d43f0ed" providerId="LiveId" clId="{4A12BD04-310D-47AA-A029-FA16396CCA2B}" dt="2023-06-08T23:15:54.501" v="1184" actId="931"/>
          <ac:spMkLst>
            <pc:docMk/>
            <pc:sldMk cId="3634027472" sldId="320"/>
            <ac:spMk id="2" creationId="{FA4DA8FA-643F-9BEA-69BE-46AD0558607F}"/>
          </ac:spMkLst>
        </pc:spChg>
        <pc:spChg chg="mod">
          <ac:chgData name="Nishimoto Yutaka" userId="2096df895d43f0ed" providerId="LiveId" clId="{4A12BD04-310D-47AA-A029-FA16396CCA2B}" dt="2023-06-08T23:16:36.678" v="1247" actId="20577"/>
          <ac:spMkLst>
            <pc:docMk/>
            <pc:sldMk cId="3634027472" sldId="320"/>
            <ac:spMk id="3" creationId="{989FF9D0-3428-4C7B-429C-1C9DA9C5826E}"/>
          </ac:spMkLst>
        </pc:spChg>
        <pc:spChg chg="add del mod">
          <ac:chgData name="Nishimoto Yutaka" userId="2096df895d43f0ed" providerId="LiveId" clId="{4A12BD04-310D-47AA-A029-FA16396CCA2B}" dt="2023-06-08T23:16:18.379" v="1188" actId="931"/>
          <ac:spMkLst>
            <pc:docMk/>
            <pc:sldMk cId="3634027472" sldId="320"/>
            <ac:spMk id="9" creationId="{2CDDA2CF-DA8B-B627-3A8A-2500D3BEEFCA}"/>
          </ac:spMkLst>
        </pc:spChg>
        <pc:picChg chg="add del mod">
          <ac:chgData name="Nishimoto Yutaka" userId="2096df895d43f0ed" providerId="LiveId" clId="{4A12BD04-310D-47AA-A029-FA16396CCA2B}" dt="2023-06-08T23:16:15.548" v="1187" actId="478"/>
          <ac:picMkLst>
            <pc:docMk/>
            <pc:sldMk cId="3634027472" sldId="320"/>
            <ac:picMk id="5" creationId="{95432EE6-62BF-3ABD-A362-D14A55CF31C9}"/>
          </ac:picMkLst>
        </pc:picChg>
        <pc:picChg chg="add del mod">
          <ac:chgData name="Nishimoto Yutaka" userId="2096df895d43f0ed" providerId="LiveId" clId="{4A12BD04-310D-47AA-A029-FA16396CCA2B}" dt="2023-06-08T23:16:12.849" v="1186" actId="478"/>
          <ac:picMkLst>
            <pc:docMk/>
            <pc:sldMk cId="3634027472" sldId="320"/>
            <ac:picMk id="7" creationId="{735ECFC2-E443-8611-6714-45E7C3C79AC2}"/>
          </ac:picMkLst>
        </pc:picChg>
        <pc:picChg chg="add mod">
          <ac:chgData name="Nishimoto Yutaka" userId="2096df895d43f0ed" providerId="LiveId" clId="{4A12BD04-310D-47AA-A029-FA16396CCA2B}" dt="2023-06-08T23:16:18.379" v="1188" actId="931"/>
          <ac:picMkLst>
            <pc:docMk/>
            <pc:sldMk cId="3634027472" sldId="320"/>
            <ac:picMk id="11" creationId="{5F4818A4-4ABC-69F6-3A3D-E187B7264DCB}"/>
          </ac:picMkLst>
        </pc:picChg>
      </pc:sldChg>
      <pc:sldChg chg="addSp delSp modSp new mod">
        <pc:chgData name="Nishimoto Yutaka" userId="2096df895d43f0ed" providerId="LiveId" clId="{4A12BD04-310D-47AA-A029-FA16396CCA2B}" dt="2023-06-08T23:17:14.464" v="1300" actId="931"/>
        <pc:sldMkLst>
          <pc:docMk/>
          <pc:sldMk cId="215373898" sldId="321"/>
        </pc:sldMkLst>
        <pc:spChg chg="del">
          <ac:chgData name="Nishimoto Yutaka" userId="2096df895d43f0ed" providerId="LiveId" clId="{4A12BD04-310D-47AA-A029-FA16396CCA2B}" dt="2023-06-08T23:16:40.583" v="1249" actId="931"/>
          <ac:spMkLst>
            <pc:docMk/>
            <pc:sldMk cId="215373898" sldId="321"/>
            <ac:spMk id="2" creationId="{ECE545C4-9217-532D-131E-459A2B85F03E}"/>
          </ac:spMkLst>
        </pc:spChg>
        <pc:spChg chg="mod">
          <ac:chgData name="Nishimoto Yutaka" userId="2096df895d43f0ed" providerId="LiveId" clId="{4A12BD04-310D-47AA-A029-FA16396CCA2B}" dt="2023-06-08T23:17:10.262" v="1298" actId="20577"/>
          <ac:spMkLst>
            <pc:docMk/>
            <pc:sldMk cId="215373898" sldId="321"/>
            <ac:spMk id="3" creationId="{B180833E-F929-ED29-08AB-7948317DC045}"/>
          </ac:spMkLst>
        </pc:spChg>
        <pc:spChg chg="add del mod">
          <ac:chgData name="Nishimoto Yutaka" userId="2096df895d43f0ed" providerId="LiveId" clId="{4A12BD04-310D-47AA-A029-FA16396CCA2B}" dt="2023-06-08T23:17:14.464" v="1300" actId="931"/>
          <ac:spMkLst>
            <pc:docMk/>
            <pc:sldMk cId="215373898" sldId="321"/>
            <ac:spMk id="7" creationId="{57748309-18FB-BCBD-04A9-BD64C3ED3B87}"/>
          </ac:spMkLst>
        </pc:spChg>
        <pc:picChg chg="add del mod">
          <ac:chgData name="Nishimoto Yutaka" userId="2096df895d43f0ed" providerId="LiveId" clId="{4A12BD04-310D-47AA-A029-FA16396CCA2B}" dt="2023-06-08T23:17:12.630" v="1299" actId="478"/>
          <ac:picMkLst>
            <pc:docMk/>
            <pc:sldMk cId="215373898" sldId="321"/>
            <ac:picMk id="5" creationId="{4697C5C2-569C-1151-6873-C6E9E67C2011}"/>
          </ac:picMkLst>
        </pc:picChg>
        <pc:picChg chg="add mod">
          <ac:chgData name="Nishimoto Yutaka" userId="2096df895d43f0ed" providerId="LiveId" clId="{4A12BD04-310D-47AA-A029-FA16396CCA2B}" dt="2023-06-08T23:17:14.464" v="1300" actId="931"/>
          <ac:picMkLst>
            <pc:docMk/>
            <pc:sldMk cId="215373898" sldId="321"/>
            <ac:picMk id="9" creationId="{ECB3C4D7-CE1C-C215-748A-C154B78BC282}"/>
          </ac:picMkLst>
        </pc:picChg>
      </pc:sldChg>
      <pc:sldChg chg="addSp delSp modSp new mod">
        <pc:chgData name="Nishimoto Yutaka" userId="2096df895d43f0ed" providerId="LiveId" clId="{4A12BD04-310D-47AA-A029-FA16396CCA2B}" dt="2023-06-08T23:17:48.033" v="1331" actId="20577"/>
        <pc:sldMkLst>
          <pc:docMk/>
          <pc:sldMk cId="3336551346" sldId="322"/>
        </pc:sldMkLst>
        <pc:spChg chg="del">
          <ac:chgData name="Nishimoto Yutaka" userId="2096df895d43f0ed" providerId="LiveId" clId="{4A12BD04-310D-47AA-A029-FA16396CCA2B}" dt="2023-06-08T23:17:35.521" v="1302" actId="931"/>
          <ac:spMkLst>
            <pc:docMk/>
            <pc:sldMk cId="3336551346" sldId="322"/>
            <ac:spMk id="2" creationId="{7B3DDC81-79C9-08B8-F148-70A957054EC1}"/>
          </ac:spMkLst>
        </pc:spChg>
        <pc:spChg chg="mod">
          <ac:chgData name="Nishimoto Yutaka" userId="2096df895d43f0ed" providerId="LiveId" clId="{4A12BD04-310D-47AA-A029-FA16396CCA2B}" dt="2023-06-08T23:17:48.033" v="1331" actId="20577"/>
          <ac:spMkLst>
            <pc:docMk/>
            <pc:sldMk cId="3336551346" sldId="322"/>
            <ac:spMk id="3" creationId="{014343FD-8A5C-A900-C2D9-C77E19A8E6FB}"/>
          </ac:spMkLst>
        </pc:spChg>
        <pc:picChg chg="add mod">
          <ac:chgData name="Nishimoto Yutaka" userId="2096df895d43f0ed" providerId="LiveId" clId="{4A12BD04-310D-47AA-A029-FA16396CCA2B}" dt="2023-06-08T23:17:35.521" v="1302" actId="931"/>
          <ac:picMkLst>
            <pc:docMk/>
            <pc:sldMk cId="3336551346" sldId="322"/>
            <ac:picMk id="5" creationId="{A2A68CB6-2B6C-5D96-3AF9-EDA0108A6CA3}"/>
          </ac:picMkLst>
        </pc:picChg>
      </pc:sldChg>
      <pc:sldChg chg="addSp delSp modSp new mod">
        <pc:chgData name="Nishimoto Yutaka" userId="2096df895d43f0ed" providerId="LiveId" clId="{4A12BD04-310D-47AA-A029-FA16396CCA2B}" dt="2023-06-08T23:32:20.162" v="1503" actId="20577"/>
        <pc:sldMkLst>
          <pc:docMk/>
          <pc:sldMk cId="1197481364" sldId="323"/>
        </pc:sldMkLst>
        <pc:spChg chg="del">
          <ac:chgData name="Nishimoto Yutaka" userId="2096df895d43f0ed" providerId="LiveId" clId="{4A12BD04-310D-47AA-A029-FA16396CCA2B}" dt="2023-06-08T23:30:30.571" v="1333" actId="931"/>
          <ac:spMkLst>
            <pc:docMk/>
            <pc:sldMk cId="1197481364" sldId="323"/>
            <ac:spMk id="2" creationId="{ACF67E4E-3DE6-31D3-1195-9E0BCC99E44A}"/>
          </ac:spMkLst>
        </pc:spChg>
        <pc:spChg chg="mod">
          <ac:chgData name="Nishimoto Yutaka" userId="2096df895d43f0ed" providerId="LiveId" clId="{4A12BD04-310D-47AA-A029-FA16396CCA2B}" dt="2023-06-08T23:32:20.162" v="1503" actId="20577"/>
          <ac:spMkLst>
            <pc:docMk/>
            <pc:sldMk cId="1197481364" sldId="323"/>
            <ac:spMk id="3" creationId="{9E8164D6-C2D3-47DA-9463-DB24130114A5}"/>
          </ac:spMkLst>
        </pc:spChg>
        <pc:spChg chg="add del mod">
          <ac:chgData name="Nishimoto Yutaka" userId="2096df895d43f0ed" providerId="LiveId" clId="{4A12BD04-310D-47AA-A029-FA16396CCA2B}" dt="2023-06-08T23:30:40.083" v="1335" actId="931"/>
          <ac:spMkLst>
            <pc:docMk/>
            <pc:sldMk cId="1197481364" sldId="323"/>
            <ac:spMk id="7" creationId="{2077A5F0-5DD9-E927-5E16-64E02DDE6EF2}"/>
          </ac:spMkLst>
        </pc:spChg>
        <pc:spChg chg="add del mod">
          <ac:chgData name="Nishimoto Yutaka" userId="2096df895d43f0ed" providerId="LiveId" clId="{4A12BD04-310D-47AA-A029-FA16396CCA2B}" dt="2023-06-08T23:31:14.859" v="1337" actId="931"/>
          <ac:spMkLst>
            <pc:docMk/>
            <pc:sldMk cId="1197481364" sldId="323"/>
            <ac:spMk id="11" creationId="{A0160654-31E4-F0E5-420F-5756F3D25120}"/>
          </ac:spMkLst>
        </pc:spChg>
        <pc:picChg chg="add del mod">
          <ac:chgData name="Nishimoto Yutaka" userId="2096df895d43f0ed" providerId="LiveId" clId="{4A12BD04-310D-47AA-A029-FA16396CCA2B}" dt="2023-06-08T23:30:34.169" v="1334" actId="478"/>
          <ac:picMkLst>
            <pc:docMk/>
            <pc:sldMk cId="1197481364" sldId="323"/>
            <ac:picMk id="5" creationId="{7F35C018-F3D2-C3BF-C77D-99FC13171EB8}"/>
          </ac:picMkLst>
        </pc:picChg>
        <pc:picChg chg="add del mod">
          <ac:chgData name="Nishimoto Yutaka" userId="2096df895d43f0ed" providerId="LiveId" clId="{4A12BD04-310D-47AA-A029-FA16396CCA2B}" dt="2023-06-08T23:31:12.738" v="1336" actId="478"/>
          <ac:picMkLst>
            <pc:docMk/>
            <pc:sldMk cId="1197481364" sldId="323"/>
            <ac:picMk id="9" creationId="{76582479-5B9F-EE0B-394F-98169D94BBDD}"/>
          </ac:picMkLst>
        </pc:picChg>
        <pc:picChg chg="add mod">
          <ac:chgData name="Nishimoto Yutaka" userId="2096df895d43f0ed" providerId="LiveId" clId="{4A12BD04-310D-47AA-A029-FA16396CCA2B}" dt="2023-06-08T23:31:14.859" v="1337" actId="931"/>
          <ac:picMkLst>
            <pc:docMk/>
            <pc:sldMk cId="1197481364" sldId="323"/>
            <ac:picMk id="13" creationId="{B753A6F7-A14A-955E-C85A-D2353A2C4311}"/>
          </ac:picMkLst>
        </pc:picChg>
      </pc:sldChg>
      <pc:sldChg chg="addSp delSp modSp new">
        <pc:chgData name="Nishimoto Yutaka" userId="2096df895d43f0ed" providerId="LiveId" clId="{4A12BD04-310D-47AA-A029-FA16396CCA2B}" dt="2023-06-08T23:32:24.769" v="1505" actId="931"/>
        <pc:sldMkLst>
          <pc:docMk/>
          <pc:sldMk cId="1845391119" sldId="324"/>
        </pc:sldMkLst>
        <pc:spChg chg="del">
          <ac:chgData name="Nishimoto Yutaka" userId="2096df895d43f0ed" providerId="LiveId" clId="{4A12BD04-310D-47AA-A029-FA16396CCA2B}" dt="2023-06-08T23:32:24.769" v="1505" actId="931"/>
          <ac:spMkLst>
            <pc:docMk/>
            <pc:sldMk cId="1845391119" sldId="324"/>
            <ac:spMk id="2" creationId="{16A5426D-6EBD-1241-5F96-B8AE66CDEE2B}"/>
          </ac:spMkLst>
        </pc:spChg>
        <pc:picChg chg="add mod">
          <ac:chgData name="Nishimoto Yutaka" userId="2096df895d43f0ed" providerId="LiveId" clId="{4A12BD04-310D-47AA-A029-FA16396CCA2B}" dt="2023-06-08T23:32:24.769" v="1505" actId="931"/>
          <ac:picMkLst>
            <pc:docMk/>
            <pc:sldMk cId="1845391119" sldId="324"/>
            <ac:picMk id="5" creationId="{826DACEB-E5AB-9803-F009-FBA94BEDBE25}"/>
          </ac:picMkLst>
        </pc:picChg>
      </pc:sldChg>
      <pc:sldChg chg="addSp delSp modSp new">
        <pc:chgData name="Nishimoto Yutaka" userId="2096df895d43f0ed" providerId="LiveId" clId="{4A12BD04-310D-47AA-A029-FA16396CCA2B}" dt="2023-06-08T23:32:43.192" v="1507" actId="931"/>
        <pc:sldMkLst>
          <pc:docMk/>
          <pc:sldMk cId="4163654054" sldId="325"/>
        </pc:sldMkLst>
        <pc:spChg chg="del">
          <ac:chgData name="Nishimoto Yutaka" userId="2096df895d43f0ed" providerId="LiveId" clId="{4A12BD04-310D-47AA-A029-FA16396CCA2B}" dt="2023-06-08T23:32:43.192" v="1507" actId="931"/>
          <ac:spMkLst>
            <pc:docMk/>
            <pc:sldMk cId="4163654054" sldId="325"/>
            <ac:spMk id="2" creationId="{BBF14E9A-D9C8-B36F-37C1-F5106614D54E}"/>
          </ac:spMkLst>
        </pc:spChg>
        <pc:picChg chg="add mod">
          <ac:chgData name="Nishimoto Yutaka" userId="2096df895d43f0ed" providerId="LiveId" clId="{4A12BD04-310D-47AA-A029-FA16396CCA2B}" dt="2023-06-08T23:32:43.192" v="1507" actId="931"/>
          <ac:picMkLst>
            <pc:docMk/>
            <pc:sldMk cId="4163654054" sldId="325"/>
            <ac:picMk id="5" creationId="{DBF09CC8-0861-779D-5082-43A177FB8BF2}"/>
          </ac:picMkLst>
        </pc:picChg>
      </pc:sldChg>
      <pc:sldChg chg="addSp delSp modSp new">
        <pc:chgData name="Nishimoto Yutaka" userId="2096df895d43f0ed" providerId="LiveId" clId="{4A12BD04-310D-47AA-A029-FA16396CCA2B}" dt="2023-06-08T23:32:54.037" v="1509" actId="931"/>
        <pc:sldMkLst>
          <pc:docMk/>
          <pc:sldMk cId="2513184407" sldId="326"/>
        </pc:sldMkLst>
        <pc:spChg chg="del">
          <ac:chgData name="Nishimoto Yutaka" userId="2096df895d43f0ed" providerId="LiveId" clId="{4A12BD04-310D-47AA-A029-FA16396CCA2B}" dt="2023-06-08T23:32:54.037" v="1509" actId="931"/>
          <ac:spMkLst>
            <pc:docMk/>
            <pc:sldMk cId="2513184407" sldId="326"/>
            <ac:spMk id="2" creationId="{7D32252C-702B-9EED-CF86-293CC8C613FA}"/>
          </ac:spMkLst>
        </pc:spChg>
        <pc:picChg chg="add mod">
          <ac:chgData name="Nishimoto Yutaka" userId="2096df895d43f0ed" providerId="LiveId" clId="{4A12BD04-310D-47AA-A029-FA16396CCA2B}" dt="2023-06-08T23:32:54.037" v="1509" actId="931"/>
          <ac:picMkLst>
            <pc:docMk/>
            <pc:sldMk cId="2513184407" sldId="326"/>
            <ac:picMk id="5" creationId="{5420C980-25B8-7993-6735-6703170ACEEE}"/>
          </ac:picMkLst>
        </pc:picChg>
      </pc:sldChg>
      <pc:sldChg chg="addSp delSp modSp new">
        <pc:chgData name="Nishimoto Yutaka" userId="2096df895d43f0ed" providerId="LiveId" clId="{4A12BD04-310D-47AA-A029-FA16396CCA2B}" dt="2023-06-08T23:33:12.244" v="1511" actId="931"/>
        <pc:sldMkLst>
          <pc:docMk/>
          <pc:sldMk cId="1477823114" sldId="327"/>
        </pc:sldMkLst>
        <pc:spChg chg="del">
          <ac:chgData name="Nishimoto Yutaka" userId="2096df895d43f0ed" providerId="LiveId" clId="{4A12BD04-310D-47AA-A029-FA16396CCA2B}" dt="2023-06-08T23:33:12.244" v="1511" actId="931"/>
          <ac:spMkLst>
            <pc:docMk/>
            <pc:sldMk cId="1477823114" sldId="327"/>
            <ac:spMk id="2" creationId="{A880DF20-E0DC-D01E-54F8-2AA570E7DA32}"/>
          </ac:spMkLst>
        </pc:spChg>
        <pc:picChg chg="add mod">
          <ac:chgData name="Nishimoto Yutaka" userId="2096df895d43f0ed" providerId="LiveId" clId="{4A12BD04-310D-47AA-A029-FA16396CCA2B}" dt="2023-06-08T23:33:12.244" v="1511" actId="931"/>
          <ac:picMkLst>
            <pc:docMk/>
            <pc:sldMk cId="1477823114" sldId="327"/>
            <ac:picMk id="5" creationId="{9E285B5B-60A6-5C03-3337-CC88B2911D38}"/>
          </ac:picMkLst>
        </pc:picChg>
      </pc:sldChg>
      <pc:sldChg chg="addSp delSp modSp new mod">
        <pc:chgData name="Nishimoto Yutaka" userId="2096df895d43f0ed" providerId="LiveId" clId="{4A12BD04-310D-47AA-A029-FA16396CCA2B}" dt="2023-06-08T23:34:16.403" v="1557" actId="20577"/>
        <pc:sldMkLst>
          <pc:docMk/>
          <pc:sldMk cId="629002084" sldId="328"/>
        </pc:sldMkLst>
        <pc:spChg chg="del">
          <ac:chgData name="Nishimoto Yutaka" userId="2096df895d43f0ed" providerId="LiveId" clId="{4A12BD04-310D-47AA-A029-FA16396CCA2B}" dt="2023-06-08T23:33:29.273" v="1513" actId="931"/>
          <ac:spMkLst>
            <pc:docMk/>
            <pc:sldMk cId="629002084" sldId="328"/>
            <ac:spMk id="2" creationId="{CC5F53B0-15AD-8503-8D75-817251D3CCC7}"/>
          </ac:spMkLst>
        </pc:spChg>
        <pc:spChg chg="mod">
          <ac:chgData name="Nishimoto Yutaka" userId="2096df895d43f0ed" providerId="LiveId" clId="{4A12BD04-310D-47AA-A029-FA16396CCA2B}" dt="2023-06-08T23:34:16.403" v="1557" actId="20577"/>
          <ac:spMkLst>
            <pc:docMk/>
            <pc:sldMk cId="629002084" sldId="328"/>
            <ac:spMk id="3" creationId="{CF110B95-CBAB-D9B0-EA57-A63E427A50C6}"/>
          </ac:spMkLst>
        </pc:spChg>
        <pc:picChg chg="add mod">
          <ac:chgData name="Nishimoto Yutaka" userId="2096df895d43f0ed" providerId="LiveId" clId="{4A12BD04-310D-47AA-A029-FA16396CCA2B}" dt="2023-06-08T23:33:29.273" v="1513" actId="931"/>
          <ac:picMkLst>
            <pc:docMk/>
            <pc:sldMk cId="629002084" sldId="328"/>
            <ac:picMk id="5" creationId="{5FD3CAB0-83FF-C2FC-3787-4DBA66A2B655}"/>
          </ac:picMkLst>
        </pc:picChg>
      </pc:sldChg>
      <pc:sldChg chg="addSp delSp modSp new mod">
        <pc:chgData name="Nishimoto Yutaka" userId="2096df895d43f0ed" providerId="LiveId" clId="{4A12BD04-310D-47AA-A029-FA16396CCA2B}" dt="2023-06-08T23:37:23.757" v="1761" actId="931"/>
        <pc:sldMkLst>
          <pc:docMk/>
          <pc:sldMk cId="1378758439" sldId="329"/>
        </pc:sldMkLst>
        <pc:spChg chg="del">
          <ac:chgData name="Nishimoto Yutaka" userId="2096df895d43f0ed" providerId="LiveId" clId="{4A12BD04-310D-47AA-A029-FA16396CCA2B}" dt="2023-06-08T23:34:29.607" v="1559" actId="931"/>
          <ac:spMkLst>
            <pc:docMk/>
            <pc:sldMk cId="1378758439" sldId="329"/>
            <ac:spMk id="2" creationId="{03C55405-9BB4-96BD-01AB-237CD7FC0A98}"/>
          </ac:spMkLst>
        </pc:spChg>
        <pc:spChg chg="mod">
          <ac:chgData name="Nishimoto Yutaka" userId="2096df895d43f0ed" providerId="LiveId" clId="{4A12BD04-310D-47AA-A029-FA16396CCA2B}" dt="2023-06-08T23:36:53.293" v="1759" actId="20577"/>
          <ac:spMkLst>
            <pc:docMk/>
            <pc:sldMk cId="1378758439" sldId="329"/>
            <ac:spMk id="3" creationId="{5BC76797-E4F0-4509-1F7D-5DE540307BC7}"/>
          </ac:spMkLst>
        </pc:spChg>
        <pc:spChg chg="add del mod">
          <ac:chgData name="Nishimoto Yutaka" userId="2096df895d43f0ed" providerId="LiveId" clId="{4A12BD04-310D-47AA-A029-FA16396CCA2B}" dt="2023-06-08T23:37:23.757" v="1761" actId="931"/>
          <ac:spMkLst>
            <pc:docMk/>
            <pc:sldMk cId="1378758439" sldId="329"/>
            <ac:spMk id="7" creationId="{998009CD-53C7-E8E1-2069-E9B38E97DCC1}"/>
          </ac:spMkLst>
        </pc:spChg>
        <pc:picChg chg="add del mod">
          <ac:chgData name="Nishimoto Yutaka" userId="2096df895d43f0ed" providerId="LiveId" clId="{4A12BD04-310D-47AA-A029-FA16396CCA2B}" dt="2023-06-08T23:37:11.257" v="1760" actId="478"/>
          <ac:picMkLst>
            <pc:docMk/>
            <pc:sldMk cId="1378758439" sldId="329"/>
            <ac:picMk id="5" creationId="{31D38A7E-647C-5853-8D2A-97279CF473B3}"/>
          </ac:picMkLst>
        </pc:picChg>
        <pc:picChg chg="add mod">
          <ac:chgData name="Nishimoto Yutaka" userId="2096df895d43f0ed" providerId="LiveId" clId="{4A12BD04-310D-47AA-A029-FA16396CCA2B}" dt="2023-06-08T23:37:23.757" v="1761" actId="931"/>
          <ac:picMkLst>
            <pc:docMk/>
            <pc:sldMk cId="1378758439" sldId="329"/>
            <ac:picMk id="9" creationId="{7AFCF62B-DB78-AF33-D68E-27D25236872C}"/>
          </ac:picMkLst>
        </pc:picChg>
      </pc:sldChg>
      <pc:sldChg chg="addSp delSp modSp new mod">
        <pc:chgData name="Nishimoto Yutaka" userId="2096df895d43f0ed" providerId="LiveId" clId="{4A12BD04-310D-47AA-A029-FA16396CCA2B}" dt="2023-06-08T23:38:03.130" v="1822" actId="20577"/>
        <pc:sldMkLst>
          <pc:docMk/>
          <pc:sldMk cId="2576656225" sldId="330"/>
        </pc:sldMkLst>
        <pc:spChg chg="del">
          <ac:chgData name="Nishimoto Yutaka" userId="2096df895d43f0ed" providerId="LiveId" clId="{4A12BD04-310D-47AA-A029-FA16396CCA2B}" dt="2023-06-08T23:37:40.829" v="1763" actId="931"/>
          <ac:spMkLst>
            <pc:docMk/>
            <pc:sldMk cId="2576656225" sldId="330"/>
            <ac:spMk id="2" creationId="{94FBCCB9-37F7-BE24-7B26-EA3523D6251E}"/>
          </ac:spMkLst>
        </pc:spChg>
        <pc:spChg chg="mod">
          <ac:chgData name="Nishimoto Yutaka" userId="2096df895d43f0ed" providerId="LiveId" clId="{4A12BD04-310D-47AA-A029-FA16396CCA2B}" dt="2023-06-08T23:38:03.130" v="1822" actId="20577"/>
          <ac:spMkLst>
            <pc:docMk/>
            <pc:sldMk cId="2576656225" sldId="330"/>
            <ac:spMk id="3" creationId="{1D8AE04A-5A21-7450-4499-FFD329B08BAC}"/>
          </ac:spMkLst>
        </pc:spChg>
        <pc:picChg chg="add mod">
          <ac:chgData name="Nishimoto Yutaka" userId="2096df895d43f0ed" providerId="LiveId" clId="{4A12BD04-310D-47AA-A029-FA16396CCA2B}" dt="2023-06-08T23:37:40.829" v="1763" actId="931"/>
          <ac:picMkLst>
            <pc:docMk/>
            <pc:sldMk cId="2576656225" sldId="330"/>
            <ac:picMk id="5" creationId="{DA05ADDD-F316-D68D-8BEF-6E283BF75D22}"/>
          </ac:picMkLst>
        </pc:picChg>
      </pc:sldChg>
      <pc:sldChg chg="addSp delSp modSp new">
        <pc:chgData name="Nishimoto Yutaka" userId="2096df895d43f0ed" providerId="LiveId" clId="{4A12BD04-310D-47AA-A029-FA16396CCA2B}" dt="2023-06-08T23:38:31.524" v="1824" actId="931"/>
        <pc:sldMkLst>
          <pc:docMk/>
          <pc:sldMk cId="3900320006" sldId="331"/>
        </pc:sldMkLst>
        <pc:spChg chg="del">
          <ac:chgData name="Nishimoto Yutaka" userId="2096df895d43f0ed" providerId="LiveId" clId="{4A12BD04-310D-47AA-A029-FA16396CCA2B}" dt="2023-06-08T23:38:31.524" v="1824" actId="931"/>
          <ac:spMkLst>
            <pc:docMk/>
            <pc:sldMk cId="3900320006" sldId="331"/>
            <ac:spMk id="2" creationId="{FAD32174-70D5-99A9-4B83-8DA11EC867CD}"/>
          </ac:spMkLst>
        </pc:spChg>
        <pc:picChg chg="add mod">
          <ac:chgData name="Nishimoto Yutaka" userId="2096df895d43f0ed" providerId="LiveId" clId="{4A12BD04-310D-47AA-A029-FA16396CCA2B}" dt="2023-06-08T23:38:31.524" v="1824" actId="931"/>
          <ac:picMkLst>
            <pc:docMk/>
            <pc:sldMk cId="3900320006" sldId="331"/>
            <ac:picMk id="5" creationId="{64B8779D-D562-0DBA-A159-C7BB2D9E2B73}"/>
          </ac:picMkLst>
        </pc:picChg>
      </pc:sldChg>
      <pc:sldChg chg="addSp delSp modSp new mod">
        <pc:chgData name="Nishimoto Yutaka" userId="2096df895d43f0ed" providerId="LiveId" clId="{4A12BD04-310D-47AA-A029-FA16396CCA2B}" dt="2023-06-13T22:54:28.272" v="2013" actId="20577"/>
        <pc:sldMkLst>
          <pc:docMk/>
          <pc:sldMk cId="946507755" sldId="332"/>
        </pc:sldMkLst>
        <pc:spChg chg="del">
          <ac:chgData name="Nishimoto Yutaka" userId="2096df895d43f0ed" providerId="LiveId" clId="{4A12BD04-310D-47AA-A029-FA16396CCA2B}" dt="2023-06-13T22:53:29.498" v="1832" actId="931"/>
          <ac:spMkLst>
            <pc:docMk/>
            <pc:sldMk cId="946507755" sldId="332"/>
            <ac:spMk id="2" creationId="{6F5FBC7D-2CCE-F642-4F04-AFA6D033C2C7}"/>
          </ac:spMkLst>
        </pc:spChg>
        <pc:spChg chg="mod">
          <ac:chgData name="Nishimoto Yutaka" userId="2096df895d43f0ed" providerId="LiveId" clId="{4A12BD04-310D-47AA-A029-FA16396CCA2B}" dt="2023-06-13T22:54:28.272" v="2013" actId="20577"/>
          <ac:spMkLst>
            <pc:docMk/>
            <pc:sldMk cId="946507755" sldId="332"/>
            <ac:spMk id="3" creationId="{BEFCF89F-EE82-19A7-5621-676D5F1D1B44}"/>
          </ac:spMkLst>
        </pc:spChg>
        <pc:picChg chg="add mod">
          <ac:chgData name="Nishimoto Yutaka" userId="2096df895d43f0ed" providerId="LiveId" clId="{4A12BD04-310D-47AA-A029-FA16396CCA2B}" dt="2023-06-13T22:53:29.498" v="1832" actId="931"/>
          <ac:picMkLst>
            <pc:docMk/>
            <pc:sldMk cId="946507755" sldId="332"/>
            <ac:picMk id="5" creationId="{A8267B71-FF99-9947-3A3B-A4844DDE1748}"/>
          </ac:picMkLst>
        </pc:picChg>
      </pc:sldChg>
      <pc:sldChg chg="addSp delSp modSp new mod">
        <pc:chgData name="Nishimoto Yutaka" userId="2096df895d43f0ed" providerId="LiveId" clId="{4A12BD04-310D-47AA-A029-FA16396CCA2B}" dt="2023-06-13T22:55:25.996" v="2115" actId="20577"/>
        <pc:sldMkLst>
          <pc:docMk/>
          <pc:sldMk cId="2137614148" sldId="333"/>
        </pc:sldMkLst>
        <pc:spChg chg="del">
          <ac:chgData name="Nishimoto Yutaka" userId="2096df895d43f0ed" providerId="LiveId" clId="{4A12BD04-310D-47AA-A029-FA16396CCA2B}" dt="2023-06-13T22:54:33.941" v="2014" actId="931"/>
          <ac:spMkLst>
            <pc:docMk/>
            <pc:sldMk cId="2137614148" sldId="333"/>
            <ac:spMk id="2" creationId="{A989B37E-4B92-13A7-8BD9-911FE8A94B4E}"/>
          </ac:spMkLst>
        </pc:spChg>
        <pc:spChg chg="mod">
          <ac:chgData name="Nishimoto Yutaka" userId="2096df895d43f0ed" providerId="LiveId" clId="{4A12BD04-310D-47AA-A029-FA16396CCA2B}" dt="2023-06-13T22:55:25.996" v="2115" actId="20577"/>
          <ac:spMkLst>
            <pc:docMk/>
            <pc:sldMk cId="2137614148" sldId="333"/>
            <ac:spMk id="3" creationId="{1F097F84-BE2A-3E34-6179-6C1EC7E64B38}"/>
          </ac:spMkLst>
        </pc:spChg>
        <pc:picChg chg="add mod">
          <ac:chgData name="Nishimoto Yutaka" userId="2096df895d43f0ed" providerId="LiveId" clId="{4A12BD04-310D-47AA-A029-FA16396CCA2B}" dt="2023-06-13T22:54:33.941" v="2014" actId="931"/>
          <ac:picMkLst>
            <pc:docMk/>
            <pc:sldMk cId="2137614148" sldId="333"/>
            <ac:picMk id="5" creationId="{3B0331FA-2B40-0A9D-720D-1532B206514B}"/>
          </ac:picMkLst>
        </pc:picChg>
      </pc:sldChg>
      <pc:sldChg chg="addSp delSp modSp new">
        <pc:chgData name="Nishimoto Yutaka" userId="2096df895d43f0ed" providerId="LiveId" clId="{4A12BD04-310D-47AA-A029-FA16396CCA2B}" dt="2023-06-13T22:55:44.387" v="2118" actId="931"/>
        <pc:sldMkLst>
          <pc:docMk/>
          <pc:sldMk cId="4194126931" sldId="334"/>
        </pc:sldMkLst>
        <pc:spChg chg="del">
          <ac:chgData name="Nishimoto Yutaka" userId="2096df895d43f0ed" providerId="LiveId" clId="{4A12BD04-310D-47AA-A029-FA16396CCA2B}" dt="2023-06-13T22:55:44.387" v="2118" actId="931"/>
          <ac:spMkLst>
            <pc:docMk/>
            <pc:sldMk cId="4194126931" sldId="334"/>
            <ac:spMk id="2" creationId="{1A97BFA8-0207-CAB9-8F01-D64A9EE6968D}"/>
          </ac:spMkLst>
        </pc:spChg>
        <pc:picChg chg="add mod">
          <ac:chgData name="Nishimoto Yutaka" userId="2096df895d43f0ed" providerId="LiveId" clId="{4A12BD04-310D-47AA-A029-FA16396CCA2B}" dt="2023-06-13T22:55:44.387" v="2118" actId="931"/>
          <ac:picMkLst>
            <pc:docMk/>
            <pc:sldMk cId="4194126931" sldId="334"/>
            <ac:picMk id="5" creationId="{2EBFD7BE-707C-0640-4CD7-1F6196C6010D}"/>
          </ac:picMkLst>
        </pc:picChg>
      </pc:sldChg>
      <pc:sldChg chg="addSp delSp modSp new mod">
        <pc:chgData name="Nishimoto Yutaka" userId="2096df895d43f0ed" providerId="LiveId" clId="{4A12BD04-310D-47AA-A029-FA16396CCA2B}" dt="2023-06-13T22:56:49.523" v="2192" actId="20577"/>
        <pc:sldMkLst>
          <pc:docMk/>
          <pc:sldMk cId="1985115662" sldId="335"/>
        </pc:sldMkLst>
        <pc:spChg chg="del">
          <ac:chgData name="Nishimoto Yutaka" userId="2096df895d43f0ed" providerId="LiveId" clId="{4A12BD04-310D-47AA-A029-FA16396CCA2B}" dt="2023-06-13T22:55:51.195" v="2122" actId="931"/>
          <ac:spMkLst>
            <pc:docMk/>
            <pc:sldMk cId="1985115662" sldId="335"/>
            <ac:spMk id="2" creationId="{829A4611-A4F5-225E-0BE2-7A25E070301D}"/>
          </ac:spMkLst>
        </pc:spChg>
        <pc:spChg chg="mod">
          <ac:chgData name="Nishimoto Yutaka" userId="2096df895d43f0ed" providerId="LiveId" clId="{4A12BD04-310D-47AA-A029-FA16396CCA2B}" dt="2023-06-13T22:56:49.523" v="2192" actId="20577"/>
          <ac:spMkLst>
            <pc:docMk/>
            <pc:sldMk cId="1985115662" sldId="335"/>
            <ac:spMk id="3" creationId="{AE7DF13B-A471-2E22-1BD8-6776D6D16A8B}"/>
          </ac:spMkLst>
        </pc:spChg>
        <pc:picChg chg="add mod">
          <ac:chgData name="Nishimoto Yutaka" userId="2096df895d43f0ed" providerId="LiveId" clId="{4A12BD04-310D-47AA-A029-FA16396CCA2B}" dt="2023-06-13T22:55:51.195" v="2122" actId="931"/>
          <ac:picMkLst>
            <pc:docMk/>
            <pc:sldMk cId="1985115662" sldId="335"/>
            <ac:picMk id="5" creationId="{DAF7BD0F-698A-38B7-9ACB-4971E4FC1DD8}"/>
          </ac:picMkLst>
        </pc:picChg>
      </pc:sldChg>
      <pc:sldChg chg="addSp delSp modSp new mod">
        <pc:chgData name="Nishimoto Yutaka" userId="2096df895d43f0ed" providerId="LiveId" clId="{4A12BD04-310D-47AA-A029-FA16396CCA2B}" dt="2023-06-13T22:58:00.226" v="2274" actId="20577"/>
        <pc:sldMkLst>
          <pc:docMk/>
          <pc:sldMk cId="385001205" sldId="336"/>
        </pc:sldMkLst>
        <pc:spChg chg="del">
          <ac:chgData name="Nishimoto Yutaka" userId="2096df895d43f0ed" providerId="LiveId" clId="{4A12BD04-310D-47AA-A029-FA16396CCA2B}" dt="2023-06-13T22:57:08.973" v="2193" actId="931"/>
          <ac:spMkLst>
            <pc:docMk/>
            <pc:sldMk cId="385001205" sldId="336"/>
            <ac:spMk id="2" creationId="{D6FBDFB1-E715-5D10-3E3F-C3D3F23798BA}"/>
          </ac:spMkLst>
        </pc:spChg>
        <pc:spChg chg="mod">
          <ac:chgData name="Nishimoto Yutaka" userId="2096df895d43f0ed" providerId="LiveId" clId="{4A12BD04-310D-47AA-A029-FA16396CCA2B}" dt="2023-06-13T22:58:00.226" v="2274" actId="20577"/>
          <ac:spMkLst>
            <pc:docMk/>
            <pc:sldMk cId="385001205" sldId="336"/>
            <ac:spMk id="3" creationId="{E320CDDB-573B-0AEA-B044-2DC4614DEC86}"/>
          </ac:spMkLst>
        </pc:spChg>
        <pc:picChg chg="add mod">
          <ac:chgData name="Nishimoto Yutaka" userId="2096df895d43f0ed" providerId="LiveId" clId="{4A12BD04-310D-47AA-A029-FA16396CCA2B}" dt="2023-06-13T22:57:08.973" v="2193" actId="931"/>
          <ac:picMkLst>
            <pc:docMk/>
            <pc:sldMk cId="385001205" sldId="336"/>
            <ac:picMk id="5" creationId="{D281D156-54ED-7EAC-0DDB-E34D6AF5AA83}"/>
          </ac:picMkLst>
        </pc:picChg>
      </pc:sldChg>
      <pc:sldChg chg="addSp delSp modSp new mod">
        <pc:chgData name="Nishimoto Yutaka" userId="2096df895d43f0ed" providerId="LiveId" clId="{4A12BD04-310D-47AA-A029-FA16396CCA2B}" dt="2023-06-13T22:58:18.069" v="2321" actId="20577"/>
        <pc:sldMkLst>
          <pc:docMk/>
          <pc:sldMk cId="2302915462" sldId="337"/>
        </pc:sldMkLst>
        <pc:spChg chg="del">
          <ac:chgData name="Nishimoto Yutaka" userId="2096df895d43f0ed" providerId="LiveId" clId="{4A12BD04-310D-47AA-A029-FA16396CCA2B}" dt="2023-06-13T22:58:04.987" v="2275" actId="931"/>
          <ac:spMkLst>
            <pc:docMk/>
            <pc:sldMk cId="2302915462" sldId="337"/>
            <ac:spMk id="2" creationId="{3A34241F-7940-E14D-4852-96D7681564E7}"/>
          </ac:spMkLst>
        </pc:spChg>
        <pc:spChg chg="mod">
          <ac:chgData name="Nishimoto Yutaka" userId="2096df895d43f0ed" providerId="LiveId" clId="{4A12BD04-310D-47AA-A029-FA16396CCA2B}" dt="2023-06-13T22:58:18.069" v="2321" actId="20577"/>
          <ac:spMkLst>
            <pc:docMk/>
            <pc:sldMk cId="2302915462" sldId="337"/>
            <ac:spMk id="3" creationId="{DF7E3138-C8F7-C458-5579-5992C3CCD63D}"/>
          </ac:spMkLst>
        </pc:spChg>
        <pc:picChg chg="add mod">
          <ac:chgData name="Nishimoto Yutaka" userId="2096df895d43f0ed" providerId="LiveId" clId="{4A12BD04-310D-47AA-A029-FA16396CCA2B}" dt="2023-06-13T22:58:04.987" v="2275" actId="931"/>
          <ac:picMkLst>
            <pc:docMk/>
            <pc:sldMk cId="2302915462" sldId="337"/>
            <ac:picMk id="5" creationId="{68873B32-841F-E93D-23F2-54AFD38A6A3A}"/>
          </ac:picMkLst>
        </pc:picChg>
      </pc:sldChg>
      <pc:sldChg chg="addSp delSp modSp new mod">
        <pc:chgData name="Nishimoto Yutaka" userId="2096df895d43f0ed" providerId="LiveId" clId="{4A12BD04-310D-47AA-A029-FA16396CCA2B}" dt="2023-06-13T22:59:03.074" v="2417" actId="20577"/>
        <pc:sldMkLst>
          <pc:docMk/>
          <pc:sldMk cId="3084688990" sldId="338"/>
        </pc:sldMkLst>
        <pc:spChg chg="del">
          <ac:chgData name="Nishimoto Yutaka" userId="2096df895d43f0ed" providerId="LiveId" clId="{4A12BD04-310D-47AA-A029-FA16396CCA2B}" dt="2023-06-13T22:58:32.626" v="2323" actId="931"/>
          <ac:spMkLst>
            <pc:docMk/>
            <pc:sldMk cId="3084688990" sldId="338"/>
            <ac:spMk id="2" creationId="{EDCCADD2-E602-0AAB-D860-B2DBD9F6BB40}"/>
          </ac:spMkLst>
        </pc:spChg>
        <pc:spChg chg="mod">
          <ac:chgData name="Nishimoto Yutaka" userId="2096df895d43f0ed" providerId="LiveId" clId="{4A12BD04-310D-47AA-A029-FA16396CCA2B}" dt="2023-06-13T22:59:03.074" v="2417" actId="20577"/>
          <ac:spMkLst>
            <pc:docMk/>
            <pc:sldMk cId="3084688990" sldId="338"/>
            <ac:spMk id="3" creationId="{C2A70191-2CBA-ACDE-DFEB-CE183276B285}"/>
          </ac:spMkLst>
        </pc:spChg>
        <pc:picChg chg="add mod">
          <ac:chgData name="Nishimoto Yutaka" userId="2096df895d43f0ed" providerId="LiveId" clId="{4A12BD04-310D-47AA-A029-FA16396CCA2B}" dt="2023-06-13T22:58:32.626" v="2323" actId="931"/>
          <ac:picMkLst>
            <pc:docMk/>
            <pc:sldMk cId="3084688990" sldId="338"/>
            <ac:picMk id="5" creationId="{BACC21EB-D9F7-76EC-285E-2DC3FD162FF0}"/>
          </ac:picMkLst>
        </pc:picChg>
      </pc:sldChg>
      <pc:sldChg chg="addSp delSp modSp new">
        <pc:chgData name="Nishimoto Yutaka" userId="2096df895d43f0ed" providerId="LiveId" clId="{4A12BD04-310D-47AA-A029-FA16396CCA2B}" dt="2023-06-13T22:59:07.734" v="2419" actId="931"/>
        <pc:sldMkLst>
          <pc:docMk/>
          <pc:sldMk cId="3177802360" sldId="339"/>
        </pc:sldMkLst>
        <pc:spChg chg="del">
          <ac:chgData name="Nishimoto Yutaka" userId="2096df895d43f0ed" providerId="LiveId" clId="{4A12BD04-310D-47AA-A029-FA16396CCA2B}" dt="2023-06-13T22:59:07.734" v="2419" actId="931"/>
          <ac:spMkLst>
            <pc:docMk/>
            <pc:sldMk cId="3177802360" sldId="339"/>
            <ac:spMk id="2" creationId="{164BDAC1-F3DD-F675-DB61-1A726A98161E}"/>
          </ac:spMkLst>
        </pc:spChg>
        <pc:picChg chg="add mod">
          <ac:chgData name="Nishimoto Yutaka" userId="2096df895d43f0ed" providerId="LiveId" clId="{4A12BD04-310D-47AA-A029-FA16396CCA2B}" dt="2023-06-13T22:59:07.734" v="2419" actId="931"/>
          <ac:picMkLst>
            <pc:docMk/>
            <pc:sldMk cId="3177802360" sldId="339"/>
            <ac:picMk id="5" creationId="{C3981FAD-47CE-5970-415D-E45C2F794757}"/>
          </ac:picMkLst>
        </pc:picChg>
      </pc:sldChg>
      <pc:sldChg chg="addSp delSp modSp new mod">
        <pc:chgData name="Nishimoto Yutaka" userId="2096df895d43f0ed" providerId="LiveId" clId="{4A12BD04-310D-47AA-A029-FA16396CCA2B}" dt="2023-06-13T22:59:57.557" v="2423" actId="931"/>
        <pc:sldMkLst>
          <pc:docMk/>
          <pc:sldMk cId="758481331" sldId="340"/>
        </pc:sldMkLst>
        <pc:spChg chg="del">
          <ac:chgData name="Nishimoto Yutaka" userId="2096df895d43f0ed" providerId="LiveId" clId="{4A12BD04-310D-47AA-A029-FA16396CCA2B}" dt="2023-06-13T22:59:53.201" v="2421" actId="931"/>
          <ac:spMkLst>
            <pc:docMk/>
            <pc:sldMk cId="758481331" sldId="340"/>
            <ac:spMk id="2" creationId="{CFAE0661-E789-5216-B6FF-9EDC5A9A9B93}"/>
          </ac:spMkLst>
        </pc:spChg>
        <pc:spChg chg="add del mod">
          <ac:chgData name="Nishimoto Yutaka" userId="2096df895d43f0ed" providerId="LiveId" clId="{4A12BD04-310D-47AA-A029-FA16396CCA2B}" dt="2023-06-13T22:59:57.557" v="2423" actId="931"/>
          <ac:spMkLst>
            <pc:docMk/>
            <pc:sldMk cId="758481331" sldId="340"/>
            <ac:spMk id="7" creationId="{BE38362C-8E8F-3FEB-B605-22A36E2DC00B}"/>
          </ac:spMkLst>
        </pc:spChg>
        <pc:picChg chg="add del mod">
          <ac:chgData name="Nishimoto Yutaka" userId="2096df895d43f0ed" providerId="LiveId" clId="{4A12BD04-310D-47AA-A029-FA16396CCA2B}" dt="2023-06-13T22:59:54.501" v="2422" actId="478"/>
          <ac:picMkLst>
            <pc:docMk/>
            <pc:sldMk cId="758481331" sldId="340"/>
            <ac:picMk id="5" creationId="{B8575C9C-C030-A4FD-82C0-B3D998CAB792}"/>
          </ac:picMkLst>
        </pc:picChg>
        <pc:picChg chg="add mod">
          <ac:chgData name="Nishimoto Yutaka" userId="2096df895d43f0ed" providerId="LiveId" clId="{4A12BD04-310D-47AA-A029-FA16396CCA2B}" dt="2023-06-13T22:59:57.557" v="2423" actId="931"/>
          <ac:picMkLst>
            <pc:docMk/>
            <pc:sldMk cId="758481331" sldId="340"/>
            <ac:picMk id="9" creationId="{000E26E0-037A-04DE-0ECB-A0CC1F8218CF}"/>
          </ac:picMkLst>
        </pc:picChg>
      </pc:sldChg>
      <pc:sldChg chg="addSp delSp modSp new mod">
        <pc:chgData name="Nishimoto Yutaka" userId="2096df895d43f0ed" providerId="LiveId" clId="{4A12BD04-310D-47AA-A029-FA16396CCA2B}" dt="2023-06-13T23:01:12.202" v="2459" actId="931"/>
        <pc:sldMkLst>
          <pc:docMk/>
          <pc:sldMk cId="1478167466" sldId="341"/>
        </pc:sldMkLst>
        <pc:spChg chg="del">
          <ac:chgData name="Nishimoto Yutaka" userId="2096df895d43f0ed" providerId="LiveId" clId="{4A12BD04-310D-47AA-A029-FA16396CCA2B}" dt="2023-06-13T23:01:05.341" v="2457" actId="931"/>
          <ac:spMkLst>
            <pc:docMk/>
            <pc:sldMk cId="1478167466" sldId="341"/>
            <ac:spMk id="2" creationId="{A9525B87-F3C3-1662-884A-40E5896227F8}"/>
          </ac:spMkLst>
        </pc:spChg>
        <pc:spChg chg="add del mod">
          <ac:chgData name="Nishimoto Yutaka" userId="2096df895d43f0ed" providerId="LiveId" clId="{4A12BD04-310D-47AA-A029-FA16396CCA2B}" dt="2023-06-13T23:01:12.202" v="2459" actId="931"/>
          <ac:spMkLst>
            <pc:docMk/>
            <pc:sldMk cId="1478167466" sldId="341"/>
            <ac:spMk id="7" creationId="{3E1C5B93-18F4-1941-4C15-625E321490F8}"/>
          </ac:spMkLst>
        </pc:spChg>
        <pc:picChg chg="add del mod">
          <ac:chgData name="Nishimoto Yutaka" userId="2096df895d43f0ed" providerId="LiveId" clId="{4A12BD04-310D-47AA-A029-FA16396CCA2B}" dt="2023-06-13T23:01:10.526" v="2458" actId="478"/>
          <ac:picMkLst>
            <pc:docMk/>
            <pc:sldMk cId="1478167466" sldId="341"/>
            <ac:picMk id="5" creationId="{E45D3EA1-C0EC-8CDE-50D6-1B3D08B296EC}"/>
          </ac:picMkLst>
        </pc:picChg>
        <pc:picChg chg="add mod">
          <ac:chgData name="Nishimoto Yutaka" userId="2096df895d43f0ed" providerId="LiveId" clId="{4A12BD04-310D-47AA-A029-FA16396CCA2B}" dt="2023-06-13T23:01:12.202" v="2459" actId="931"/>
          <ac:picMkLst>
            <pc:docMk/>
            <pc:sldMk cId="1478167466" sldId="341"/>
            <ac:picMk id="9" creationId="{08AD15E8-4500-6E2A-2BB6-C857BC156AC0}"/>
          </ac:picMkLst>
        </pc:picChg>
      </pc:sldChg>
      <pc:sldChg chg="modSp add mod">
        <pc:chgData name="Nishimoto Yutaka" userId="2096df895d43f0ed" providerId="LiveId" clId="{4A12BD04-310D-47AA-A029-FA16396CCA2B}" dt="2023-06-13T23:01:00.998" v="2456" actId="20577"/>
        <pc:sldMkLst>
          <pc:docMk/>
          <pc:sldMk cId="1054479227" sldId="342"/>
        </pc:sldMkLst>
        <pc:spChg chg="mod">
          <ac:chgData name="Nishimoto Yutaka" userId="2096df895d43f0ed" providerId="LiveId" clId="{4A12BD04-310D-47AA-A029-FA16396CCA2B}" dt="2023-06-13T23:01:00.998" v="2456" actId="20577"/>
          <ac:spMkLst>
            <pc:docMk/>
            <pc:sldMk cId="1054479227" sldId="342"/>
            <ac:spMk id="2" creationId="{F251B914-2EC7-1BB6-D93E-1DEE92B11A8E}"/>
          </ac:spMkLst>
        </pc:spChg>
      </pc:sldChg>
      <pc:sldChg chg="addSp delSp modSp new">
        <pc:chgData name="Nishimoto Yutaka" userId="2096df895d43f0ed" providerId="LiveId" clId="{4A12BD04-310D-47AA-A029-FA16396CCA2B}" dt="2023-06-13T23:01:18.532" v="2461" actId="931"/>
        <pc:sldMkLst>
          <pc:docMk/>
          <pc:sldMk cId="1977837119" sldId="343"/>
        </pc:sldMkLst>
        <pc:spChg chg="del">
          <ac:chgData name="Nishimoto Yutaka" userId="2096df895d43f0ed" providerId="LiveId" clId="{4A12BD04-310D-47AA-A029-FA16396CCA2B}" dt="2023-06-13T23:01:18.532" v="2461" actId="931"/>
          <ac:spMkLst>
            <pc:docMk/>
            <pc:sldMk cId="1977837119" sldId="343"/>
            <ac:spMk id="2" creationId="{39BA2C03-862A-12DE-9C90-ECDF86FBB47E}"/>
          </ac:spMkLst>
        </pc:spChg>
        <pc:picChg chg="add mod">
          <ac:chgData name="Nishimoto Yutaka" userId="2096df895d43f0ed" providerId="LiveId" clId="{4A12BD04-310D-47AA-A029-FA16396CCA2B}" dt="2023-06-13T23:01:18.532" v="2461" actId="931"/>
          <ac:picMkLst>
            <pc:docMk/>
            <pc:sldMk cId="1977837119" sldId="343"/>
            <ac:picMk id="5" creationId="{26618E5B-1852-18AA-DC54-AC67F3D26114}"/>
          </ac:picMkLst>
        </pc:picChg>
      </pc:sldChg>
      <pc:sldChg chg="addSp delSp modSp new mod">
        <pc:chgData name="Nishimoto Yutaka" userId="2096df895d43f0ed" providerId="LiveId" clId="{4A12BD04-310D-47AA-A029-FA16396CCA2B}" dt="2023-06-13T23:05:00.739" v="2464" actId="9405"/>
        <pc:sldMkLst>
          <pc:docMk/>
          <pc:sldMk cId="4048626866" sldId="344"/>
        </pc:sldMkLst>
        <pc:spChg chg="del">
          <ac:chgData name="Nishimoto Yutaka" userId="2096df895d43f0ed" providerId="LiveId" clId="{4A12BD04-310D-47AA-A029-FA16396CCA2B}" dt="2023-06-13T23:04:52.829" v="2463" actId="931"/>
          <ac:spMkLst>
            <pc:docMk/>
            <pc:sldMk cId="4048626866" sldId="344"/>
            <ac:spMk id="2" creationId="{34CD290D-F554-8BDB-7FEF-29BACADD599E}"/>
          </ac:spMkLst>
        </pc:spChg>
        <pc:picChg chg="add mod">
          <ac:chgData name="Nishimoto Yutaka" userId="2096df895d43f0ed" providerId="LiveId" clId="{4A12BD04-310D-47AA-A029-FA16396CCA2B}" dt="2023-06-13T23:04:52.829" v="2463" actId="931"/>
          <ac:picMkLst>
            <pc:docMk/>
            <pc:sldMk cId="4048626866" sldId="344"/>
            <ac:picMk id="5" creationId="{70F7046B-A1C5-1DCD-0AAC-034D18927BF9}"/>
          </ac:picMkLst>
        </pc:picChg>
        <pc:inkChg chg="add">
          <ac:chgData name="Nishimoto Yutaka" userId="2096df895d43f0ed" providerId="LiveId" clId="{4A12BD04-310D-47AA-A029-FA16396CCA2B}" dt="2023-06-13T23:05:00.739" v="2464" actId="9405"/>
          <ac:inkMkLst>
            <pc:docMk/>
            <pc:sldMk cId="4048626866" sldId="344"/>
            <ac:inkMk id="6" creationId="{1C9C0961-C4CA-EDF9-B45B-4785B0AA13CE}"/>
          </ac:inkMkLst>
        </pc:inkChg>
      </pc:sldChg>
      <pc:sldChg chg="addSp delSp modSp new del mod">
        <pc:chgData name="Nishimoto Yutaka" userId="2096df895d43f0ed" providerId="LiveId" clId="{4A12BD04-310D-47AA-A029-FA16396CCA2B}" dt="2023-06-13T23:06:35.429" v="2508" actId="47"/>
        <pc:sldMkLst>
          <pc:docMk/>
          <pc:sldMk cId="2092120108" sldId="345"/>
        </pc:sldMkLst>
        <pc:spChg chg="del">
          <ac:chgData name="Nishimoto Yutaka" userId="2096df895d43f0ed" providerId="LiveId" clId="{4A12BD04-310D-47AA-A029-FA16396CCA2B}" dt="2023-06-13T23:05:21.384" v="2466" actId="931"/>
          <ac:spMkLst>
            <pc:docMk/>
            <pc:sldMk cId="2092120108" sldId="345"/>
            <ac:spMk id="2" creationId="{7FE0F0D6-ED51-E761-5E32-53C4ED35AB8B}"/>
          </ac:spMkLst>
        </pc:spChg>
        <pc:spChg chg="mod">
          <ac:chgData name="Nishimoto Yutaka" userId="2096df895d43f0ed" providerId="LiveId" clId="{4A12BD04-310D-47AA-A029-FA16396CCA2B}" dt="2023-06-13T23:05:51.577" v="2502" actId="20577"/>
          <ac:spMkLst>
            <pc:docMk/>
            <pc:sldMk cId="2092120108" sldId="345"/>
            <ac:spMk id="3" creationId="{A4C911C5-009F-9F7D-2475-917F6F0F30AA}"/>
          </ac:spMkLst>
        </pc:spChg>
        <pc:spChg chg="add mod">
          <ac:chgData name="Nishimoto Yutaka" userId="2096df895d43f0ed" providerId="LiveId" clId="{4A12BD04-310D-47AA-A029-FA16396CCA2B}" dt="2023-06-13T23:06:29.656" v="2506" actId="1076"/>
          <ac:spMkLst>
            <pc:docMk/>
            <pc:sldMk cId="2092120108" sldId="345"/>
            <ac:spMk id="10" creationId="{65F36D92-BFA7-8650-4EC8-A7DD559E98F7}"/>
          </ac:spMkLst>
        </pc:spChg>
        <pc:picChg chg="add del mod">
          <ac:chgData name="Nishimoto Yutaka" userId="2096df895d43f0ed" providerId="LiveId" clId="{4A12BD04-310D-47AA-A029-FA16396CCA2B}" dt="2023-06-13T23:06:10.203" v="2503" actId="478"/>
          <ac:picMkLst>
            <pc:docMk/>
            <pc:sldMk cId="2092120108" sldId="345"/>
            <ac:picMk id="5" creationId="{95F09753-3B24-93DB-04DF-381105F1FE0D}"/>
          </ac:picMkLst>
        </pc:picChg>
        <pc:inkChg chg="add del">
          <ac:chgData name="Nishimoto Yutaka" userId="2096df895d43f0ed" providerId="LiveId" clId="{4A12BD04-310D-47AA-A029-FA16396CCA2B}" dt="2023-06-13T23:05:35.073" v="2468" actId="9405"/>
          <ac:inkMkLst>
            <pc:docMk/>
            <pc:sldMk cId="2092120108" sldId="345"/>
            <ac:inkMk id="6" creationId="{62EE7004-D064-8614-B2EF-AC5F3AC47CF3}"/>
          </ac:inkMkLst>
        </pc:inkChg>
        <pc:inkChg chg="add del">
          <ac:chgData name="Nishimoto Yutaka" userId="2096df895d43f0ed" providerId="LiveId" clId="{4A12BD04-310D-47AA-A029-FA16396CCA2B}" dt="2023-06-13T23:06:25.982" v="2505"/>
          <ac:inkMkLst>
            <pc:docMk/>
            <pc:sldMk cId="2092120108" sldId="345"/>
            <ac:inkMk id="7" creationId="{28B01015-2B0F-9D97-4781-A6730A3861D3}"/>
          </ac:inkMkLst>
        </pc:inkChg>
        <pc:inkChg chg="add del">
          <ac:chgData name="Nishimoto Yutaka" userId="2096df895d43f0ed" providerId="LiveId" clId="{4A12BD04-310D-47AA-A029-FA16396CCA2B}" dt="2023-06-13T23:05:41.662" v="2471" actId="9405"/>
          <ac:inkMkLst>
            <pc:docMk/>
            <pc:sldMk cId="2092120108" sldId="345"/>
            <ac:inkMk id="8" creationId="{DE01B5F7-A24D-20C4-BD89-738A8C608488}"/>
          </ac:inkMkLst>
        </pc:inkChg>
      </pc:sldChg>
      <pc:sldChg chg="addSp delSp modSp new mod">
        <pc:chgData name="Nishimoto Yutaka" userId="2096df895d43f0ed" providerId="LiveId" clId="{4A12BD04-310D-47AA-A029-FA16396CCA2B}" dt="2023-06-13T23:07:25.394" v="2653" actId="20577"/>
        <pc:sldMkLst>
          <pc:docMk/>
          <pc:sldMk cId="2296342252" sldId="346"/>
        </pc:sldMkLst>
        <pc:spChg chg="del">
          <ac:chgData name="Nishimoto Yutaka" userId="2096df895d43f0ed" providerId="LiveId" clId="{4A12BD04-310D-47AA-A029-FA16396CCA2B}" dt="2023-06-13T23:06:42.459" v="2509" actId="931"/>
          <ac:spMkLst>
            <pc:docMk/>
            <pc:sldMk cId="2296342252" sldId="346"/>
            <ac:spMk id="2" creationId="{632A1D2D-B9E3-EEF7-91F2-CC91CD04517D}"/>
          </ac:spMkLst>
        </pc:spChg>
        <pc:spChg chg="mod">
          <ac:chgData name="Nishimoto Yutaka" userId="2096df895d43f0ed" providerId="LiveId" clId="{4A12BD04-310D-47AA-A029-FA16396CCA2B}" dt="2023-06-13T23:07:25.394" v="2653" actId="20577"/>
          <ac:spMkLst>
            <pc:docMk/>
            <pc:sldMk cId="2296342252" sldId="346"/>
            <ac:spMk id="3" creationId="{3ABC5814-DEF2-6C0C-2427-5A1CF7D989CB}"/>
          </ac:spMkLst>
        </pc:spChg>
        <pc:picChg chg="add mod">
          <ac:chgData name="Nishimoto Yutaka" userId="2096df895d43f0ed" providerId="LiveId" clId="{4A12BD04-310D-47AA-A029-FA16396CCA2B}" dt="2023-06-13T23:06:42.459" v="2509" actId="931"/>
          <ac:picMkLst>
            <pc:docMk/>
            <pc:sldMk cId="2296342252" sldId="346"/>
            <ac:picMk id="5" creationId="{D28C6B49-DAFB-42EA-491A-E979774CD29F}"/>
          </ac:picMkLst>
        </pc:picChg>
        <pc:inkChg chg="add">
          <ac:chgData name="Nishimoto Yutaka" userId="2096df895d43f0ed" providerId="LiveId" clId="{4A12BD04-310D-47AA-A029-FA16396CCA2B}" dt="2023-06-13T23:06:46.876" v="2510" actId="9405"/>
          <ac:inkMkLst>
            <pc:docMk/>
            <pc:sldMk cId="2296342252" sldId="346"/>
            <ac:inkMk id="6" creationId="{4398FA13-4E8B-E18C-5DEF-DC290A74ED15}"/>
          </ac:inkMkLst>
        </pc:inkChg>
        <pc:inkChg chg="add">
          <ac:chgData name="Nishimoto Yutaka" userId="2096df895d43f0ed" providerId="LiveId" clId="{4A12BD04-310D-47AA-A029-FA16396CCA2B}" dt="2023-06-13T23:06:48.730" v="2511" actId="9405"/>
          <ac:inkMkLst>
            <pc:docMk/>
            <pc:sldMk cId="2296342252" sldId="346"/>
            <ac:inkMk id="7" creationId="{EE50CE43-83C4-C275-10A0-C21C9566C4FF}"/>
          </ac:inkMkLst>
        </pc:inkChg>
        <pc:inkChg chg="add">
          <ac:chgData name="Nishimoto Yutaka" userId="2096df895d43f0ed" providerId="LiveId" clId="{4A12BD04-310D-47AA-A029-FA16396CCA2B}" dt="2023-06-13T23:06:50.444" v="2512" actId="9405"/>
          <ac:inkMkLst>
            <pc:docMk/>
            <pc:sldMk cId="2296342252" sldId="346"/>
            <ac:inkMk id="8" creationId="{856DAF37-CF42-5BB6-C54E-CA29723FEABF}"/>
          </ac:inkMkLst>
        </pc:inkChg>
      </pc:sldChg>
      <pc:sldChg chg="addSp delSp modSp new mod">
        <pc:chgData name="Nishimoto Yutaka" userId="2096df895d43f0ed" providerId="LiveId" clId="{4A12BD04-310D-47AA-A029-FA16396CCA2B}" dt="2023-06-13T23:08:25.429" v="2704" actId="20577"/>
        <pc:sldMkLst>
          <pc:docMk/>
          <pc:sldMk cId="4001238098" sldId="347"/>
        </pc:sldMkLst>
        <pc:spChg chg="del">
          <ac:chgData name="Nishimoto Yutaka" userId="2096df895d43f0ed" providerId="LiveId" clId="{4A12BD04-310D-47AA-A029-FA16396CCA2B}" dt="2023-06-13T23:08:07.313" v="2655" actId="931"/>
          <ac:spMkLst>
            <pc:docMk/>
            <pc:sldMk cId="4001238098" sldId="347"/>
            <ac:spMk id="2" creationId="{32D437A8-74F0-DD4F-1937-4DB8C271A6A1}"/>
          </ac:spMkLst>
        </pc:spChg>
        <pc:spChg chg="mod">
          <ac:chgData name="Nishimoto Yutaka" userId="2096df895d43f0ed" providerId="LiveId" clId="{4A12BD04-310D-47AA-A029-FA16396CCA2B}" dt="2023-06-13T23:08:25.429" v="2704" actId="20577"/>
          <ac:spMkLst>
            <pc:docMk/>
            <pc:sldMk cId="4001238098" sldId="347"/>
            <ac:spMk id="3" creationId="{6287A6BA-0BF9-577F-9C7F-80DF7FF5FCC2}"/>
          </ac:spMkLst>
        </pc:spChg>
        <pc:picChg chg="add mod">
          <ac:chgData name="Nishimoto Yutaka" userId="2096df895d43f0ed" providerId="LiveId" clId="{4A12BD04-310D-47AA-A029-FA16396CCA2B}" dt="2023-06-13T23:08:07.313" v="2655" actId="931"/>
          <ac:picMkLst>
            <pc:docMk/>
            <pc:sldMk cId="4001238098" sldId="347"/>
            <ac:picMk id="5" creationId="{01ADB8B3-C7BF-C1F8-EBCB-663885D6E5EA}"/>
          </ac:picMkLst>
        </pc:picChg>
        <pc:inkChg chg="add">
          <ac:chgData name="Nishimoto Yutaka" userId="2096df895d43f0ed" providerId="LiveId" clId="{4A12BD04-310D-47AA-A029-FA16396CCA2B}" dt="2023-06-13T23:08:11.559" v="2656" actId="9405"/>
          <ac:inkMkLst>
            <pc:docMk/>
            <pc:sldMk cId="4001238098" sldId="347"/>
            <ac:inkMk id="6" creationId="{395F0C3D-99E8-6709-647E-E7582CDEAF11}"/>
          </ac:inkMkLst>
        </pc:inkChg>
      </pc:sldChg>
      <pc:sldChg chg="addSp delSp modSp new">
        <pc:chgData name="Nishimoto Yutaka" userId="2096df895d43f0ed" providerId="LiveId" clId="{4A12BD04-310D-47AA-A029-FA16396CCA2B}" dt="2023-06-13T23:08:47.673" v="2708" actId="931"/>
        <pc:sldMkLst>
          <pc:docMk/>
          <pc:sldMk cId="8894953" sldId="348"/>
        </pc:sldMkLst>
        <pc:spChg chg="del">
          <ac:chgData name="Nishimoto Yutaka" userId="2096df895d43f0ed" providerId="LiveId" clId="{4A12BD04-310D-47AA-A029-FA16396CCA2B}" dt="2023-06-13T23:08:47.673" v="2708" actId="931"/>
          <ac:spMkLst>
            <pc:docMk/>
            <pc:sldMk cId="8894953" sldId="348"/>
            <ac:spMk id="2" creationId="{B0327D8F-ECDA-23AF-A8ED-E12A3D4858BB}"/>
          </ac:spMkLst>
        </pc:spChg>
        <pc:picChg chg="add mod">
          <ac:chgData name="Nishimoto Yutaka" userId="2096df895d43f0ed" providerId="LiveId" clId="{4A12BD04-310D-47AA-A029-FA16396CCA2B}" dt="2023-06-13T23:08:47.673" v="2708" actId="931"/>
          <ac:picMkLst>
            <pc:docMk/>
            <pc:sldMk cId="8894953" sldId="348"/>
            <ac:picMk id="5" creationId="{9E35AF56-6B37-B994-D724-4ECD4F860E38}"/>
          </ac:picMkLst>
        </pc:picChg>
      </pc:sldChg>
      <pc:sldChg chg="addSp delSp modSp new">
        <pc:chgData name="Nishimoto Yutaka" userId="2096df895d43f0ed" providerId="LiveId" clId="{4A12BD04-310D-47AA-A029-FA16396CCA2B}" dt="2023-06-13T23:08:59.176" v="2710" actId="931"/>
        <pc:sldMkLst>
          <pc:docMk/>
          <pc:sldMk cId="1144403678" sldId="349"/>
        </pc:sldMkLst>
        <pc:spChg chg="del">
          <ac:chgData name="Nishimoto Yutaka" userId="2096df895d43f0ed" providerId="LiveId" clId="{4A12BD04-310D-47AA-A029-FA16396CCA2B}" dt="2023-06-13T23:08:59.176" v="2710" actId="931"/>
          <ac:spMkLst>
            <pc:docMk/>
            <pc:sldMk cId="1144403678" sldId="349"/>
            <ac:spMk id="2" creationId="{7C0CFC29-0830-6DFE-B138-8D489F6247A9}"/>
          </ac:spMkLst>
        </pc:spChg>
        <pc:picChg chg="add mod">
          <ac:chgData name="Nishimoto Yutaka" userId="2096df895d43f0ed" providerId="LiveId" clId="{4A12BD04-310D-47AA-A029-FA16396CCA2B}" dt="2023-06-13T23:08:59.176" v="2710" actId="931"/>
          <ac:picMkLst>
            <pc:docMk/>
            <pc:sldMk cId="1144403678" sldId="349"/>
            <ac:picMk id="5" creationId="{89AD7B58-BD1E-A7FF-74DC-4431ED5B804B}"/>
          </ac:picMkLst>
        </pc:picChg>
      </pc:sldChg>
      <pc:sldChg chg="addSp delSp modSp new">
        <pc:chgData name="Nishimoto Yutaka" userId="2096df895d43f0ed" providerId="LiveId" clId="{4A12BD04-310D-47AA-A029-FA16396CCA2B}" dt="2023-06-13T23:10:53.597" v="2712" actId="931"/>
        <pc:sldMkLst>
          <pc:docMk/>
          <pc:sldMk cId="3286995080" sldId="350"/>
        </pc:sldMkLst>
        <pc:spChg chg="del">
          <ac:chgData name="Nishimoto Yutaka" userId="2096df895d43f0ed" providerId="LiveId" clId="{4A12BD04-310D-47AA-A029-FA16396CCA2B}" dt="2023-06-13T23:10:53.597" v="2712" actId="931"/>
          <ac:spMkLst>
            <pc:docMk/>
            <pc:sldMk cId="3286995080" sldId="350"/>
            <ac:spMk id="2" creationId="{4459A8AF-3C68-DDC9-0050-5BBB99497EC4}"/>
          </ac:spMkLst>
        </pc:spChg>
        <pc:picChg chg="add mod">
          <ac:chgData name="Nishimoto Yutaka" userId="2096df895d43f0ed" providerId="LiveId" clId="{4A12BD04-310D-47AA-A029-FA16396CCA2B}" dt="2023-06-13T23:10:53.597" v="2712" actId="931"/>
          <ac:picMkLst>
            <pc:docMk/>
            <pc:sldMk cId="3286995080" sldId="350"/>
            <ac:picMk id="5" creationId="{61404DFC-80F2-F878-1D68-784AC01CEF72}"/>
          </ac:picMkLst>
        </pc:picChg>
      </pc:sldChg>
      <pc:sldChg chg="addSp delSp modSp new">
        <pc:chgData name="Nishimoto Yutaka" userId="2096df895d43f0ed" providerId="LiveId" clId="{4A12BD04-310D-47AA-A029-FA16396CCA2B}" dt="2023-06-13T23:11:16.261" v="2714" actId="931"/>
        <pc:sldMkLst>
          <pc:docMk/>
          <pc:sldMk cId="1087250276" sldId="351"/>
        </pc:sldMkLst>
        <pc:spChg chg="del">
          <ac:chgData name="Nishimoto Yutaka" userId="2096df895d43f0ed" providerId="LiveId" clId="{4A12BD04-310D-47AA-A029-FA16396CCA2B}" dt="2023-06-13T23:11:16.261" v="2714" actId="931"/>
          <ac:spMkLst>
            <pc:docMk/>
            <pc:sldMk cId="1087250276" sldId="351"/>
            <ac:spMk id="2" creationId="{2F086007-4B40-64AC-1DC0-78D0345D2E58}"/>
          </ac:spMkLst>
        </pc:spChg>
        <pc:picChg chg="add mod">
          <ac:chgData name="Nishimoto Yutaka" userId="2096df895d43f0ed" providerId="LiveId" clId="{4A12BD04-310D-47AA-A029-FA16396CCA2B}" dt="2023-06-13T23:11:16.261" v="2714" actId="931"/>
          <ac:picMkLst>
            <pc:docMk/>
            <pc:sldMk cId="1087250276" sldId="351"/>
            <ac:picMk id="5" creationId="{5051FD69-7910-3010-CDDC-3848E166EE90}"/>
          </ac:picMkLst>
        </pc:picChg>
      </pc:sldChg>
      <pc:sldChg chg="addSp delSp modSp new mod">
        <pc:chgData name="Nishimoto Yutaka" userId="2096df895d43f0ed" providerId="LiveId" clId="{4A12BD04-310D-47AA-A029-FA16396CCA2B}" dt="2023-06-13T23:16:25.190" v="2907" actId="20577"/>
        <pc:sldMkLst>
          <pc:docMk/>
          <pc:sldMk cId="3006990644" sldId="352"/>
        </pc:sldMkLst>
        <pc:spChg chg="del">
          <ac:chgData name="Nishimoto Yutaka" userId="2096df895d43f0ed" providerId="LiveId" clId="{4A12BD04-310D-47AA-A029-FA16396CCA2B}" dt="2023-06-13T23:11:59.006" v="2716" actId="931"/>
          <ac:spMkLst>
            <pc:docMk/>
            <pc:sldMk cId="3006990644" sldId="352"/>
            <ac:spMk id="2" creationId="{4B2B1BD6-769F-BAE9-F20B-82907D1AA84E}"/>
          </ac:spMkLst>
        </pc:spChg>
        <pc:spChg chg="mod">
          <ac:chgData name="Nishimoto Yutaka" userId="2096df895d43f0ed" providerId="LiveId" clId="{4A12BD04-310D-47AA-A029-FA16396CCA2B}" dt="2023-06-13T23:16:25.190" v="2907" actId="20577"/>
          <ac:spMkLst>
            <pc:docMk/>
            <pc:sldMk cId="3006990644" sldId="352"/>
            <ac:spMk id="3" creationId="{12DD3EB5-3B8D-90A9-3F5B-0C9538C3AD66}"/>
          </ac:spMkLst>
        </pc:spChg>
        <pc:spChg chg="add del mod">
          <ac:chgData name="Nishimoto Yutaka" userId="2096df895d43f0ed" providerId="LiveId" clId="{4A12BD04-310D-47AA-A029-FA16396CCA2B}" dt="2023-06-13T23:15:13.481" v="2785" actId="931"/>
          <ac:spMkLst>
            <pc:docMk/>
            <pc:sldMk cId="3006990644" sldId="352"/>
            <ac:spMk id="7" creationId="{ADBCF1F4-5035-4F12-535A-DFCB8A7EB56D}"/>
          </ac:spMkLst>
        </pc:spChg>
        <pc:picChg chg="add del mod">
          <ac:chgData name="Nishimoto Yutaka" userId="2096df895d43f0ed" providerId="LiveId" clId="{4A12BD04-310D-47AA-A029-FA16396CCA2B}" dt="2023-06-13T23:12:08.933" v="2719" actId="478"/>
          <ac:picMkLst>
            <pc:docMk/>
            <pc:sldMk cId="3006990644" sldId="352"/>
            <ac:picMk id="5" creationId="{389750DF-5821-98F9-1500-7F31BD7E7F05}"/>
          </ac:picMkLst>
        </pc:picChg>
        <pc:picChg chg="add mod">
          <ac:chgData name="Nishimoto Yutaka" userId="2096df895d43f0ed" providerId="LiveId" clId="{4A12BD04-310D-47AA-A029-FA16396CCA2B}" dt="2023-06-13T23:15:13.481" v="2785" actId="931"/>
          <ac:picMkLst>
            <pc:docMk/>
            <pc:sldMk cId="3006990644" sldId="352"/>
            <ac:picMk id="9" creationId="{66BEE6C2-E880-78ED-2203-B8BBAEE5E7B4}"/>
          </ac:picMkLst>
        </pc:picChg>
        <pc:inkChg chg="add">
          <ac:chgData name="Nishimoto Yutaka" userId="2096df895d43f0ed" providerId="LiveId" clId="{4A12BD04-310D-47AA-A029-FA16396CCA2B}" dt="2023-06-13T23:15:18.150" v="2786" actId="9405"/>
          <ac:inkMkLst>
            <pc:docMk/>
            <pc:sldMk cId="3006990644" sldId="352"/>
            <ac:inkMk id="10" creationId="{CDF23438-0753-4585-388D-70E584D90BD0}"/>
          </ac:inkMkLst>
        </pc:inkChg>
        <pc:inkChg chg="add">
          <ac:chgData name="Nishimoto Yutaka" userId="2096df895d43f0ed" providerId="LiveId" clId="{4A12BD04-310D-47AA-A029-FA16396CCA2B}" dt="2023-06-13T23:15:19.394" v="2787" actId="9405"/>
          <ac:inkMkLst>
            <pc:docMk/>
            <pc:sldMk cId="3006990644" sldId="352"/>
            <ac:inkMk id="11" creationId="{DED109D7-FC1B-F02D-7FB5-73DF96554E67}"/>
          </ac:inkMkLst>
        </pc:inkChg>
        <pc:inkChg chg="add">
          <ac:chgData name="Nishimoto Yutaka" userId="2096df895d43f0ed" providerId="LiveId" clId="{4A12BD04-310D-47AA-A029-FA16396CCA2B}" dt="2023-06-13T23:15:20.875" v="2788" actId="9405"/>
          <ac:inkMkLst>
            <pc:docMk/>
            <pc:sldMk cId="3006990644" sldId="352"/>
            <ac:inkMk id="12" creationId="{4C8A7F34-643D-E4D8-0351-58655FAF0AD3}"/>
          </ac:inkMkLst>
        </pc:inkChg>
        <pc:inkChg chg="add">
          <ac:chgData name="Nishimoto Yutaka" userId="2096df895d43f0ed" providerId="LiveId" clId="{4A12BD04-310D-47AA-A029-FA16396CCA2B}" dt="2023-06-13T23:15:22.562" v="2789" actId="9405"/>
          <ac:inkMkLst>
            <pc:docMk/>
            <pc:sldMk cId="3006990644" sldId="352"/>
            <ac:inkMk id="13" creationId="{8367512F-50CA-B215-C10F-CE398515D61D}"/>
          </ac:inkMkLst>
        </pc:inkChg>
        <pc:inkChg chg="add">
          <ac:chgData name="Nishimoto Yutaka" userId="2096df895d43f0ed" providerId="LiveId" clId="{4A12BD04-310D-47AA-A029-FA16396CCA2B}" dt="2023-06-13T23:15:26.091" v="2790" actId="9405"/>
          <ac:inkMkLst>
            <pc:docMk/>
            <pc:sldMk cId="3006990644" sldId="352"/>
            <ac:inkMk id="14" creationId="{A6413F97-2D69-88AD-59BE-3EAD6FDD8B1E}"/>
          </ac:inkMkLst>
        </pc:inkChg>
      </pc:sldChg>
      <pc:sldChg chg="addSp delSp modSp new mod">
        <pc:chgData name="Nishimoto Yutaka" userId="2096df895d43f0ed" providerId="LiveId" clId="{4A12BD04-310D-47AA-A029-FA16396CCA2B}" dt="2023-06-13T23:18:13.967" v="2914"/>
        <pc:sldMkLst>
          <pc:docMk/>
          <pc:sldMk cId="2208884900" sldId="353"/>
        </pc:sldMkLst>
        <pc:spChg chg="del">
          <ac:chgData name="Nishimoto Yutaka" userId="2096df895d43f0ed" providerId="LiveId" clId="{4A12BD04-310D-47AA-A029-FA16396CCA2B}" dt="2023-06-13T23:18:01.961" v="2908" actId="931"/>
          <ac:spMkLst>
            <pc:docMk/>
            <pc:sldMk cId="2208884900" sldId="353"/>
            <ac:spMk id="2" creationId="{B43925B5-0A8F-16FF-0E50-F64BBC4A5119}"/>
          </ac:spMkLst>
        </pc:spChg>
        <pc:grpChg chg="mod">
          <ac:chgData name="Nishimoto Yutaka" userId="2096df895d43f0ed" providerId="LiveId" clId="{4A12BD04-310D-47AA-A029-FA16396CCA2B}" dt="2023-06-13T23:18:13.967" v="2914"/>
          <ac:grpSpMkLst>
            <pc:docMk/>
            <pc:sldMk cId="2208884900" sldId="353"/>
            <ac:grpSpMk id="10" creationId="{6CCFE23D-A42B-45E4-DD4C-234B3EF3A700}"/>
          </ac:grpSpMkLst>
        </pc:grpChg>
        <pc:picChg chg="add mod">
          <ac:chgData name="Nishimoto Yutaka" userId="2096df895d43f0ed" providerId="LiveId" clId="{4A12BD04-310D-47AA-A029-FA16396CCA2B}" dt="2023-06-13T23:18:01.961" v="2908" actId="931"/>
          <ac:picMkLst>
            <pc:docMk/>
            <pc:sldMk cId="2208884900" sldId="353"/>
            <ac:picMk id="5" creationId="{9AA3C239-D7F7-1B05-754C-692A77A7708D}"/>
          </ac:picMkLst>
        </pc:picChg>
        <pc:inkChg chg="add del">
          <ac:chgData name="Nishimoto Yutaka" userId="2096df895d43f0ed" providerId="LiveId" clId="{4A12BD04-310D-47AA-A029-FA16396CCA2B}" dt="2023-06-13T23:18:08.546" v="2910" actId="9405"/>
          <ac:inkMkLst>
            <pc:docMk/>
            <pc:sldMk cId="2208884900" sldId="353"/>
            <ac:inkMk id="6" creationId="{F9902E92-9541-1E5F-4086-F4D6B37EEC39}"/>
          </ac:inkMkLst>
        </pc:inkChg>
        <pc:inkChg chg="add mod">
          <ac:chgData name="Nishimoto Yutaka" userId="2096df895d43f0ed" providerId="LiveId" clId="{4A12BD04-310D-47AA-A029-FA16396CCA2B}" dt="2023-06-13T23:18:13.967" v="2914"/>
          <ac:inkMkLst>
            <pc:docMk/>
            <pc:sldMk cId="2208884900" sldId="353"/>
            <ac:inkMk id="7" creationId="{06D2EC3E-CFDC-5003-848D-529BB3967FA7}"/>
          </ac:inkMkLst>
        </pc:inkChg>
        <pc:inkChg chg="add mod">
          <ac:chgData name="Nishimoto Yutaka" userId="2096df895d43f0ed" providerId="LiveId" clId="{4A12BD04-310D-47AA-A029-FA16396CCA2B}" dt="2023-06-13T23:18:13.967" v="2914"/>
          <ac:inkMkLst>
            <pc:docMk/>
            <pc:sldMk cId="2208884900" sldId="353"/>
            <ac:inkMk id="8" creationId="{1A1705FB-C23A-F3A9-6AD9-BE9C1A9401A7}"/>
          </ac:inkMkLst>
        </pc:inkChg>
        <pc:inkChg chg="add mod">
          <ac:chgData name="Nishimoto Yutaka" userId="2096df895d43f0ed" providerId="LiveId" clId="{4A12BD04-310D-47AA-A029-FA16396CCA2B}" dt="2023-06-13T23:18:13.967" v="2914"/>
          <ac:inkMkLst>
            <pc:docMk/>
            <pc:sldMk cId="2208884900" sldId="353"/>
            <ac:inkMk id="9" creationId="{5C078646-A46A-A98D-FD34-0A63B6739E66}"/>
          </ac:inkMkLst>
        </pc:inkChg>
      </pc:sldChg>
      <pc:sldChg chg="addSp delSp modSp new">
        <pc:chgData name="Nishimoto Yutaka" userId="2096df895d43f0ed" providerId="LiveId" clId="{4A12BD04-310D-47AA-A029-FA16396CCA2B}" dt="2023-06-13T23:18:37.125" v="2916" actId="931"/>
        <pc:sldMkLst>
          <pc:docMk/>
          <pc:sldMk cId="4181682579" sldId="354"/>
        </pc:sldMkLst>
        <pc:spChg chg="del">
          <ac:chgData name="Nishimoto Yutaka" userId="2096df895d43f0ed" providerId="LiveId" clId="{4A12BD04-310D-47AA-A029-FA16396CCA2B}" dt="2023-06-13T23:18:37.125" v="2916" actId="931"/>
          <ac:spMkLst>
            <pc:docMk/>
            <pc:sldMk cId="4181682579" sldId="354"/>
            <ac:spMk id="2" creationId="{0EF44011-4190-D61E-3571-858886693D29}"/>
          </ac:spMkLst>
        </pc:spChg>
        <pc:picChg chg="add mod">
          <ac:chgData name="Nishimoto Yutaka" userId="2096df895d43f0ed" providerId="LiveId" clId="{4A12BD04-310D-47AA-A029-FA16396CCA2B}" dt="2023-06-13T23:18:37.125" v="2916" actId="931"/>
          <ac:picMkLst>
            <pc:docMk/>
            <pc:sldMk cId="4181682579" sldId="354"/>
            <ac:picMk id="5" creationId="{5B239A9C-21CA-6728-DED9-923BBB9E00F5}"/>
          </ac:picMkLst>
        </pc:picChg>
      </pc:sldChg>
      <pc:sldChg chg="addSp delSp modSp new mod">
        <pc:chgData name="Nishimoto Yutaka" userId="2096df895d43f0ed" providerId="LiveId" clId="{4A12BD04-310D-47AA-A029-FA16396CCA2B}" dt="2023-06-13T23:19:57.453" v="3099" actId="931"/>
        <pc:sldMkLst>
          <pc:docMk/>
          <pc:sldMk cId="463288333" sldId="355"/>
        </pc:sldMkLst>
        <pc:spChg chg="del">
          <ac:chgData name="Nishimoto Yutaka" userId="2096df895d43f0ed" providerId="LiveId" clId="{4A12BD04-310D-47AA-A029-FA16396CCA2B}" dt="2023-06-13T23:19:57.453" v="3099" actId="931"/>
          <ac:spMkLst>
            <pc:docMk/>
            <pc:sldMk cId="463288333" sldId="355"/>
            <ac:spMk id="2" creationId="{2CBD2386-3309-6825-0816-CC21331DD6FB}"/>
          </ac:spMkLst>
        </pc:spChg>
        <pc:spChg chg="mod">
          <ac:chgData name="Nishimoto Yutaka" userId="2096df895d43f0ed" providerId="LiveId" clId="{4A12BD04-310D-47AA-A029-FA16396CCA2B}" dt="2023-06-13T23:19:51.076" v="3098" actId="20577"/>
          <ac:spMkLst>
            <pc:docMk/>
            <pc:sldMk cId="463288333" sldId="355"/>
            <ac:spMk id="3" creationId="{C1AB4EC7-CF8B-4EBC-2B9C-C751086DA601}"/>
          </ac:spMkLst>
        </pc:spChg>
        <pc:picChg chg="add mod">
          <ac:chgData name="Nishimoto Yutaka" userId="2096df895d43f0ed" providerId="LiveId" clId="{4A12BD04-310D-47AA-A029-FA16396CCA2B}" dt="2023-06-13T23:19:57.453" v="3099" actId="931"/>
          <ac:picMkLst>
            <pc:docMk/>
            <pc:sldMk cId="463288333" sldId="355"/>
            <ac:picMk id="5" creationId="{FFA0EAD4-E84A-F269-B8DF-381739AE6118}"/>
          </ac:picMkLst>
        </pc:picChg>
      </pc:sldChg>
      <pc:sldChg chg="addSp delSp modSp new mod">
        <pc:chgData name="Nishimoto Yutaka" userId="2096df895d43f0ed" providerId="LiveId" clId="{4A12BD04-310D-47AA-A029-FA16396CCA2B}" dt="2023-06-13T23:21:41.393" v="3109" actId="9405"/>
        <pc:sldMkLst>
          <pc:docMk/>
          <pc:sldMk cId="320414420" sldId="356"/>
        </pc:sldMkLst>
        <pc:spChg chg="del">
          <ac:chgData name="Nishimoto Yutaka" userId="2096df895d43f0ed" providerId="LiveId" clId="{4A12BD04-310D-47AA-A029-FA16396CCA2B}" dt="2023-06-13T23:20:50.379" v="3101" actId="931"/>
          <ac:spMkLst>
            <pc:docMk/>
            <pc:sldMk cId="320414420" sldId="356"/>
            <ac:spMk id="2" creationId="{75DE20F0-985C-CA1C-32E4-0D3E5ED1849B}"/>
          </ac:spMkLst>
        </pc:spChg>
        <pc:picChg chg="add mod">
          <ac:chgData name="Nishimoto Yutaka" userId="2096df895d43f0ed" providerId="LiveId" clId="{4A12BD04-310D-47AA-A029-FA16396CCA2B}" dt="2023-06-13T23:20:50.379" v="3101" actId="931"/>
          <ac:picMkLst>
            <pc:docMk/>
            <pc:sldMk cId="320414420" sldId="356"/>
            <ac:picMk id="5" creationId="{941C4F6F-1768-B9DC-888F-CD3048EB87C3}"/>
          </ac:picMkLst>
        </pc:picChg>
        <pc:inkChg chg="add">
          <ac:chgData name="Nishimoto Yutaka" userId="2096df895d43f0ed" providerId="LiveId" clId="{4A12BD04-310D-47AA-A029-FA16396CCA2B}" dt="2023-06-13T23:21:39.153" v="3107" actId="9405"/>
          <ac:inkMkLst>
            <pc:docMk/>
            <pc:sldMk cId="320414420" sldId="356"/>
            <ac:inkMk id="6" creationId="{04FA8581-18BF-0FDB-02DD-B28BA3EB7764}"/>
          </ac:inkMkLst>
        </pc:inkChg>
        <pc:inkChg chg="add">
          <ac:chgData name="Nishimoto Yutaka" userId="2096df895d43f0ed" providerId="LiveId" clId="{4A12BD04-310D-47AA-A029-FA16396CCA2B}" dt="2023-06-13T23:21:40.118" v="3108" actId="9405"/>
          <ac:inkMkLst>
            <pc:docMk/>
            <pc:sldMk cId="320414420" sldId="356"/>
            <ac:inkMk id="7" creationId="{4A43D904-D875-A43F-021B-869A8942BB6F}"/>
          </ac:inkMkLst>
        </pc:inkChg>
        <pc:inkChg chg="add">
          <ac:chgData name="Nishimoto Yutaka" userId="2096df895d43f0ed" providerId="LiveId" clId="{4A12BD04-310D-47AA-A029-FA16396CCA2B}" dt="2023-06-13T23:21:41.393" v="3109" actId="9405"/>
          <ac:inkMkLst>
            <pc:docMk/>
            <pc:sldMk cId="320414420" sldId="356"/>
            <ac:inkMk id="8" creationId="{F044981D-37C2-02DB-DF3C-17F7C3B11076}"/>
          </ac:inkMkLst>
        </pc:inkChg>
      </pc:sldChg>
      <pc:sldChg chg="addSp delSp modSp new mod">
        <pc:chgData name="Nishimoto Yutaka" userId="2096df895d43f0ed" providerId="LiveId" clId="{4A12BD04-310D-47AA-A029-FA16396CCA2B}" dt="2023-06-13T23:21:36.181" v="3106"/>
        <pc:sldMkLst>
          <pc:docMk/>
          <pc:sldMk cId="1056353230" sldId="357"/>
        </pc:sldMkLst>
        <pc:spChg chg="del">
          <ac:chgData name="Nishimoto Yutaka" userId="2096df895d43f0ed" providerId="LiveId" clId="{4A12BD04-310D-47AA-A029-FA16396CCA2B}" dt="2023-06-13T23:21:27.401" v="3103" actId="931"/>
          <ac:spMkLst>
            <pc:docMk/>
            <pc:sldMk cId="1056353230" sldId="357"/>
            <ac:spMk id="2" creationId="{4CE39411-0DEA-F4CD-C22D-F73B7619EB4E}"/>
          </ac:spMkLst>
        </pc:spChg>
        <pc:grpChg chg="mod">
          <ac:chgData name="Nishimoto Yutaka" userId="2096df895d43f0ed" providerId="LiveId" clId="{4A12BD04-310D-47AA-A029-FA16396CCA2B}" dt="2023-06-13T23:21:36.181" v="3106"/>
          <ac:grpSpMkLst>
            <pc:docMk/>
            <pc:sldMk cId="1056353230" sldId="357"/>
            <ac:grpSpMk id="8" creationId="{B1F7BF89-060B-352E-A400-DA3C673BFC7B}"/>
          </ac:grpSpMkLst>
        </pc:grpChg>
        <pc:picChg chg="add mod">
          <ac:chgData name="Nishimoto Yutaka" userId="2096df895d43f0ed" providerId="LiveId" clId="{4A12BD04-310D-47AA-A029-FA16396CCA2B}" dt="2023-06-13T23:21:27.401" v="3103" actId="931"/>
          <ac:picMkLst>
            <pc:docMk/>
            <pc:sldMk cId="1056353230" sldId="357"/>
            <ac:picMk id="5" creationId="{9A133883-F154-6842-6E3D-D15333DD0826}"/>
          </ac:picMkLst>
        </pc:picChg>
        <pc:inkChg chg="add mod">
          <ac:chgData name="Nishimoto Yutaka" userId="2096df895d43f0ed" providerId="LiveId" clId="{4A12BD04-310D-47AA-A029-FA16396CCA2B}" dt="2023-06-13T23:21:36.181" v="3106"/>
          <ac:inkMkLst>
            <pc:docMk/>
            <pc:sldMk cId="1056353230" sldId="357"/>
            <ac:inkMk id="6" creationId="{DB8F34F9-DFC9-A7C4-FE60-2CD2E997190A}"/>
          </ac:inkMkLst>
        </pc:inkChg>
        <pc:inkChg chg="add mod">
          <ac:chgData name="Nishimoto Yutaka" userId="2096df895d43f0ed" providerId="LiveId" clId="{4A12BD04-310D-47AA-A029-FA16396CCA2B}" dt="2023-06-13T23:21:36.181" v="3106"/>
          <ac:inkMkLst>
            <pc:docMk/>
            <pc:sldMk cId="1056353230" sldId="357"/>
            <ac:inkMk id="7" creationId="{767EFF52-D5C0-0D01-1393-1279525A8773}"/>
          </ac:inkMkLst>
        </pc:inkChg>
      </pc:sldChg>
      <pc:sldChg chg="addSp delSp modSp new mod">
        <pc:chgData name="Nishimoto Yutaka" userId="2096df895d43f0ed" providerId="LiveId" clId="{4A12BD04-310D-47AA-A029-FA16396CCA2B}" dt="2023-06-13T23:24:05.442" v="3266" actId="9405"/>
        <pc:sldMkLst>
          <pc:docMk/>
          <pc:sldMk cId="3902423006" sldId="358"/>
        </pc:sldMkLst>
        <pc:spChg chg="del">
          <ac:chgData name="Nishimoto Yutaka" userId="2096df895d43f0ed" providerId="LiveId" clId="{4A12BD04-310D-47AA-A029-FA16396CCA2B}" dt="2023-06-13T23:22:09.252" v="3111" actId="931"/>
          <ac:spMkLst>
            <pc:docMk/>
            <pc:sldMk cId="3902423006" sldId="358"/>
            <ac:spMk id="2" creationId="{3D087C79-4B1B-32C0-4C9F-3F4C48B7C05D}"/>
          </ac:spMkLst>
        </pc:spChg>
        <pc:spChg chg="mod">
          <ac:chgData name="Nishimoto Yutaka" userId="2096df895d43f0ed" providerId="LiveId" clId="{4A12BD04-310D-47AA-A029-FA16396CCA2B}" dt="2023-06-13T23:22:44.493" v="3262" actId="20577"/>
          <ac:spMkLst>
            <pc:docMk/>
            <pc:sldMk cId="3902423006" sldId="358"/>
            <ac:spMk id="3" creationId="{04764470-2329-1683-C9D7-2DF4A64B70CA}"/>
          </ac:spMkLst>
        </pc:spChg>
        <pc:picChg chg="add mod">
          <ac:chgData name="Nishimoto Yutaka" userId="2096df895d43f0ed" providerId="LiveId" clId="{4A12BD04-310D-47AA-A029-FA16396CCA2B}" dt="2023-06-13T23:22:09.252" v="3111" actId="931"/>
          <ac:picMkLst>
            <pc:docMk/>
            <pc:sldMk cId="3902423006" sldId="358"/>
            <ac:picMk id="5" creationId="{F3EA36F6-6D7F-7B0C-419B-F684643A25C9}"/>
          </ac:picMkLst>
        </pc:picChg>
        <pc:inkChg chg="add">
          <ac:chgData name="Nishimoto Yutaka" userId="2096df895d43f0ed" providerId="LiveId" clId="{4A12BD04-310D-47AA-A029-FA16396CCA2B}" dt="2023-06-13T23:24:05.442" v="3266" actId="9405"/>
          <ac:inkMkLst>
            <pc:docMk/>
            <pc:sldMk cId="3902423006" sldId="358"/>
            <ac:inkMk id="6" creationId="{33A2F7E7-0073-3005-A0FD-B9A5FBD6C742}"/>
          </ac:inkMkLst>
        </pc:inkChg>
      </pc:sldChg>
      <pc:sldChg chg="addSp delSp modSp new mod">
        <pc:chgData name="Nishimoto Yutaka" userId="2096df895d43f0ed" providerId="LiveId" clId="{4A12BD04-310D-47AA-A029-FA16396CCA2B}" dt="2023-06-13T23:39:17.851" v="3669" actId="20577"/>
        <pc:sldMkLst>
          <pc:docMk/>
          <pc:sldMk cId="3656592453" sldId="359"/>
        </pc:sldMkLst>
        <pc:spChg chg="del">
          <ac:chgData name="Nishimoto Yutaka" userId="2096df895d43f0ed" providerId="LiveId" clId="{4A12BD04-310D-47AA-A029-FA16396CCA2B}" dt="2023-06-13T23:23:50.472" v="3264" actId="931"/>
          <ac:spMkLst>
            <pc:docMk/>
            <pc:sldMk cId="3656592453" sldId="359"/>
            <ac:spMk id="2" creationId="{057A5C67-E63A-1EF3-4BB8-AECF5F5C5D91}"/>
          </ac:spMkLst>
        </pc:spChg>
        <pc:spChg chg="mod">
          <ac:chgData name="Nishimoto Yutaka" userId="2096df895d43f0ed" providerId="LiveId" clId="{4A12BD04-310D-47AA-A029-FA16396CCA2B}" dt="2023-06-13T23:39:17.851" v="3669" actId="20577"/>
          <ac:spMkLst>
            <pc:docMk/>
            <pc:sldMk cId="3656592453" sldId="359"/>
            <ac:spMk id="3" creationId="{82A7784F-E3D8-1CB8-DF3E-4F2DAB133996}"/>
          </ac:spMkLst>
        </pc:spChg>
        <pc:picChg chg="add mod">
          <ac:chgData name="Nishimoto Yutaka" userId="2096df895d43f0ed" providerId="LiveId" clId="{4A12BD04-310D-47AA-A029-FA16396CCA2B}" dt="2023-06-13T23:23:50.472" v="3264" actId="931"/>
          <ac:picMkLst>
            <pc:docMk/>
            <pc:sldMk cId="3656592453" sldId="359"/>
            <ac:picMk id="5" creationId="{FA99FF5F-781D-2C90-056D-CE325365EE15}"/>
          </ac:picMkLst>
        </pc:picChg>
        <pc:inkChg chg="add">
          <ac:chgData name="Nishimoto Yutaka" userId="2096df895d43f0ed" providerId="LiveId" clId="{4A12BD04-310D-47AA-A029-FA16396CCA2B}" dt="2023-06-13T23:24:09.851" v="3267" actId="9405"/>
          <ac:inkMkLst>
            <pc:docMk/>
            <pc:sldMk cId="3656592453" sldId="359"/>
            <ac:inkMk id="6" creationId="{A2DD43D4-CB17-5711-FB23-4322D50C7E4E}"/>
          </ac:inkMkLst>
        </pc:inkChg>
        <pc:inkChg chg="add">
          <ac:chgData name="Nishimoto Yutaka" userId="2096df895d43f0ed" providerId="LiveId" clId="{4A12BD04-310D-47AA-A029-FA16396CCA2B}" dt="2023-06-13T23:24:10.851" v="3268" actId="9405"/>
          <ac:inkMkLst>
            <pc:docMk/>
            <pc:sldMk cId="3656592453" sldId="359"/>
            <ac:inkMk id="7" creationId="{8F923DA3-12D2-1F27-B0F3-195DDB56B3E2}"/>
          </ac:inkMkLst>
        </pc:inkChg>
        <pc:inkChg chg="add">
          <ac:chgData name="Nishimoto Yutaka" userId="2096df895d43f0ed" providerId="LiveId" clId="{4A12BD04-310D-47AA-A029-FA16396CCA2B}" dt="2023-06-13T23:24:11.707" v="3269" actId="9405"/>
          <ac:inkMkLst>
            <pc:docMk/>
            <pc:sldMk cId="3656592453" sldId="359"/>
            <ac:inkMk id="8" creationId="{6F6FEED9-6FF9-7069-F1B4-DF0FD13D9C4D}"/>
          </ac:inkMkLst>
        </pc:inkChg>
      </pc:sldChg>
      <pc:sldChg chg="addSp delSp modSp new del mod">
        <pc:chgData name="Nishimoto Yutaka" userId="2096df895d43f0ed" providerId="LiveId" clId="{4A12BD04-310D-47AA-A029-FA16396CCA2B}" dt="2023-06-13T23:24:49.293" v="3273" actId="47"/>
        <pc:sldMkLst>
          <pc:docMk/>
          <pc:sldMk cId="2551078462" sldId="360"/>
        </pc:sldMkLst>
        <pc:spChg chg="del">
          <ac:chgData name="Nishimoto Yutaka" userId="2096df895d43f0ed" providerId="LiveId" clId="{4A12BD04-310D-47AA-A029-FA16396CCA2B}" dt="2023-06-13T23:24:28.212" v="3270" actId="931"/>
          <ac:spMkLst>
            <pc:docMk/>
            <pc:sldMk cId="2551078462" sldId="360"/>
            <ac:spMk id="2" creationId="{335F5C3B-A375-8007-19AE-253B03A0CA5E}"/>
          </ac:spMkLst>
        </pc:spChg>
        <pc:picChg chg="add mod">
          <ac:chgData name="Nishimoto Yutaka" userId="2096df895d43f0ed" providerId="LiveId" clId="{4A12BD04-310D-47AA-A029-FA16396CCA2B}" dt="2023-06-13T23:24:28.212" v="3270" actId="931"/>
          <ac:picMkLst>
            <pc:docMk/>
            <pc:sldMk cId="2551078462" sldId="360"/>
            <ac:picMk id="5" creationId="{CE663392-91C3-72FE-F937-4EA28F8A5A1C}"/>
          </ac:picMkLst>
        </pc:picChg>
        <pc:inkChg chg="add">
          <ac:chgData name="Nishimoto Yutaka" userId="2096df895d43f0ed" providerId="LiveId" clId="{4A12BD04-310D-47AA-A029-FA16396CCA2B}" dt="2023-06-13T23:24:39.615" v="3271" actId="9405"/>
          <ac:inkMkLst>
            <pc:docMk/>
            <pc:sldMk cId="2551078462" sldId="360"/>
            <ac:inkMk id="6" creationId="{66941C84-F3B2-DD98-857B-7E4508709DAA}"/>
          </ac:inkMkLst>
        </pc:inkChg>
      </pc:sldChg>
      <pc:sldChg chg="addSp delSp modSp new mod">
        <pc:chgData name="Nishimoto Yutaka" userId="2096df895d43f0ed" providerId="LiveId" clId="{4A12BD04-310D-47AA-A029-FA16396CCA2B}" dt="2023-06-13T23:25:51.033" v="3401" actId="6549"/>
        <pc:sldMkLst>
          <pc:docMk/>
          <pc:sldMk cId="1720205377" sldId="361"/>
        </pc:sldMkLst>
        <pc:spChg chg="del">
          <ac:chgData name="Nishimoto Yutaka" userId="2096df895d43f0ed" providerId="LiveId" clId="{4A12BD04-310D-47AA-A029-FA16396CCA2B}" dt="2023-06-13T23:24:51.895" v="3274" actId="931"/>
          <ac:spMkLst>
            <pc:docMk/>
            <pc:sldMk cId="1720205377" sldId="361"/>
            <ac:spMk id="2" creationId="{C9B8AD6D-EECD-C415-8B11-5F7ECB843D8D}"/>
          </ac:spMkLst>
        </pc:spChg>
        <pc:spChg chg="mod">
          <ac:chgData name="Nishimoto Yutaka" userId="2096df895d43f0ed" providerId="LiveId" clId="{4A12BD04-310D-47AA-A029-FA16396CCA2B}" dt="2023-06-13T23:25:51.033" v="3401" actId="6549"/>
          <ac:spMkLst>
            <pc:docMk/>
            <pc:sldMk cId="1720205377" sldId="361"/>
            <ac:spMk id="3" creationId="{AC742C07-97A3-A879-9708-8726AD524C14}"/>
          </ac:spMkLst>
        </pc:spChg>
        <pc:grpChg chg="mod">
          <ac:chgData name="Nishimoto Yutaka" userId="2096df895d43f0ed" providerId="LiveId" clId="{4A12BD04-310D-47AA-A029-FA16396CCA2B}" dt="2023-06-13T23:25:01.273" v="3277"/>
          <ac:grpSpMkLst>
            <pc:docMk/>
            <pc:sldMk cId="1720205377" sldId="361"/>
            <ac:grpSpMk id="8" creationId="{36E0FCBA-942F-1C45-D267-5933206C85D3}"/>
          </ac:grpSpMkLst>
        </pc:grpChg>
        <pc:picChg chg="add mod">
          <ac:chgData name="Nishimoto Yutaka" userId="2096df895d43f0ed" providerId="LiveId" clId="{4A12BD04-310D-47AA-A029-FA16396CCA2B}" dt="2023-06-13T23:24:51.895" v="3274" actId="931"/>
          <ac:picMkLst>
            <pc:docMk/>
            <pc:sldMk cId="1720205377" sldId="361"/>
            <ac:picMk id="5" creationId="{8244DA7B-A221-F558-5940-ABBE664CDE88}"/>
          </ac:picMkLst>
        </pc:picChg>
        <pc:inkChg chg="add mod">
          <ac:chgData name="Nishimoto Yutaka" userId="2096df895d43f0ed" providerId="LiveId" clId="{4A12BD04-310D-47AA-A029-FA16396CCA2B}" dt="2023-06-13T23:25:01.273" v="3277"/>
          <ac:inkMkLst>
            <pc:docMk/>
            <pc:sldMk cId="1720205377" sldId="361"/>
            <ac:inkMk id="6" creationId="{27FACB4D-D13F-58BF-827D-44163DCDCA94}"/>
          </ac:inkMkLst>
        </pc:inkChg>
        <pc:inkChg chg="add mod">
          <ac:chgData name="Nishimoto Yutaka" userId="2096df895d43f0ed" providerId="LiveId" clId="{4A12BD04-310D-47AA-A029-FA16396CCA2B}" dt="2023-06-13T23:25:01.273" v="3277"/>
          <ac:inkMkLst>
            <pc:docMk/>
            <pc:sldMk cId="1720205377" sldId="361"/>
            <ac:inkMk id="7" creationId="{C1EF82BB-2CEC-FFFC-F85B-AEC05A50D27F}"/>
          </ac:inkMkLst>
        </pc:inkChg>
        <pc:inkChg chg="add del">
          <ac:chgData name="Nishimoto Yutaka" userId="2096df895d43f0ed" providerId="LiveId" clId="{4A12BD04-310D-47AA-A029-FA16396CCA2B}" dt="2023-06-13T23:25:14.159" v="3279" actId="9405"/>
          <ac:inkMkLst>
            <pc:docMk/>
            <pc:sldMk cId="1720205377" sldId="361"/>
            <ac:inkMk id="9" creationId="{C3FD3804-A4EC-A8A3-8DCD-D01442087A8A}"/>
          </ac:inkMkLst>
        </pc:inkChg>
      </pc:sldChg>
      <pc:sldChg chg="addSp delSp modSp new mod">
        <pc:chgData name="Nishimoto Yutaka" userId="2096df895d43f0ed" providerId="LiveId" clId="{4A12BD04-310D-47AA-A029-FA16396CCA2B}" dt="2023-06-13T23:26:11.336" v="3452" actId="20577"/>
        <pc:sldMkLst>
          <pc:docMk/>
          <pc:sldMk cId="2657525961" sldId="362"/>
        </pc:sldMkLst>
        <pc:spChg chg="del">
          <ac:chgData name="Nishimoto Yutaka" userId="2096df895d43f0ed" providerId="LiveId" clId="{4A12BD04-310D-47AA-A029-FA16396CCA2B}" dt="2023-06-13T23:26:02.215" v="3403" actId="931"/>
          <ac:spMkLst>
            <pc:docMk/>
            <pc:sldMk cId="2657525961" sldId="362"/>
            <ac:spMk id="2" creationId="{956D26C1-4FAE-96E3-C7BE-21A531CF60A9}"/>
          </ac:spMkLst>
        </pc:spChg>
        <pc:spChg chg="mod">
          <ac:chgData name="Nishimoto Yutaka" userId="2096df895d43f0ed" providerId="LiveId" clId="{4A12BD04-310D-47AA-A029-FA16396CCA2B}" dt="2023-06-13T23:26:11.336" v="3452" actId="20577"/>
          <ac:spMkLst>
            <pc:docMk/>
            <pc:sldMk cId="2657525961" sldId="362"/>
            <ac:spMk id="3" creationId="{DE8A3153-5D11-BA7D-4833-539B820E0EB3}"/>
          </ac:spMkLst>
        </pc:spChg>
        <pc:picChg chg="add mod">
          <ac:chgData name="Nishimoto Yutaka" userId="2096df895d43f0ed" providerId="LiveId" clId="{4A12BD04-310D-47AA-A029-FA16396CCA2B}" dt="2023-06-13T23:26:02.215" v="3403" actId="931"/>
          <ac:picMkLst>
            <pc:docMk/>
            <pc:sldMk cId="2657525961" sldId="362"/>
            <ac:picMk id="5" creationId="{45E8D408-E3BD-148E-A69F-FF1040DA14F0}"/>
          </ac:picMkLst>
        </pc:picChg>
      </pc:sldChg>
      <pc:sldChg chg="addSp delSp modSp new mod">
        <pc:chgData name="Nishimoto Yutaka" userId="2096df895d43f0ed" providerId="LiveId" clId="{4A12BD04-310D-47AA-A029-FA16396CCA2B}" dt="2023-06-13T23:27:03.878" v="3458" actId="9405"/>
        <pc:sldMkLst>
          <pc:docMk/>
          <pc:sldMk cId="68174441" sldId="363"/>
        </pc:sldMkLst>
        <pc:spChg chg="del">
          <ac:chgData name="Nishimoto Yutaka" userId="2096df895d43f0ed" providerId="LiveId" clId="{4A12BD04-310D-47AA-A029-FA16396CCA2B}" dt="2023-06-13T23:26:57.497" v="3454" actId="931"/>
          <ac:spMkLst>
            <pc:docMk/>
            <pc:sldMk cId="68174441" sldId="363"/>
            <ac:spMk id="2" creationId="{FD5322C9-0060-A2B8-6E79-04222BAF48AA}"/>
          </ac:spMkLst>
        </pc:spChg>
        <pc:picChg chg="add mod">
          <ac:chgData name="Nishimoto Yutaka" userId="2096df895d43f0ed" providerId="LiveId" clId="{4A12BD04-310D-47AA-A029-FA16396CCA2B}" dt="2023-06-13T23:26:57.497" v="3454" actId="931"/>
          <ac:picMkLst>
            <pc:docMk/>
            <pc:sldMk cId="68174441" sldId="363"/>
            <ac:picMk id="5" creationId="{CD38DF60-C2BA-B0A6-BAEE-A103FCED25B2}"/>
          </ac:picMkLst>
        </pc:picChg>
        <pc:inkChg chg="add">
          <ac:chgData name="Nishimoto Yutaka" userId="2096df895d43f0ed" providerId="LiveId" clId="{4A12BD04-310D-47AA-A029-FA16396CCA2B}" dt="2023-06-13T23:27:01.464" v="3455" actId="9405"/>
          <ac:inkMkLst>
            <pc:docMk/>
            <pc:sldMk cId="68174441" sldId="363"/>
            <ac:inkMk id="6" creationId="{240E4362-7950-42C9-FE1F-095057D5E6E0}"/>
          </ac:inkMkLst>
        </pc:inkChg>
        <pc:inkChg chg="add">
          <ac:chgData name="Nishimoto Yutaka" userId="2096df895d43f0ed" providerId="LiveId" clId="{4A12BD04-310D-47AA-A029-FA16396CCA2B}" dt="2023-06-13T23:27:02.552" v="3456" actId="9405"/>
          <ac:inkMkLst>
            <pc:docMk/>
            <pc:sldMk cId="68174441" sldId="363"/>
            <ac:inkMk id="7" creationId="{7B5C02CB-6034-CCFE-0349-66C320BD8E6F}"/>
          </ac:inkMkLst>
        </pc:inkChg>
        <pc:inkChg chg="add">
          <ac:chgData name="Nishimoto Yutaka" userId="2096df895d43f0ed" providerId="LiveId" clId="{4A12BD04-310D-47AA-A029-FA16396CCA2B}" dt="2023-06-13T23:27:03.239" v="3457" actId="9405"/>
          <ac:inkMkLst>
            <pc:docMk/>
            <pc:sldMk cId="68174441" sldId="363"/>
            <ac:inkMk id="8" creationId="{3ECB6BD7-3E43-ABE0-A138-B24A5A1C98D4}"/>
          </ac:inkMkLst>
        </pc:inkChg>
        <pc:inkChg chg="add">
          <ac:chgData name="Nishimoto Yutaka" userId="2096df895d43f0ed" providerId="LiveId" clId="{4A12BD04-310D-47AA-A029-FA16396CCA2B}" dt="2023-06-13T23:27:03.878" v="3458" actId="9405"/>
          <ac:inkMkLst>
            <pc:docMk/>
            <pc:sldMk cId="68174441" sldId="363"/>
            <ac:inkMk id="9" creationId="{554DD892-88EA-499A-D5CF-897FCA2A3E3D}"/>
          </ac:inkMkLst>
        </pc:inkChg>
      </pc:sldChg>
      <pc:sldChg chg="addSp delSp modSp new mod">
        <pc:chgData name="Nishimoto Yutaka" userId="2096df895d43f0ed" providerId="LiveId" clId="{4A12BD04-310D-47AA-A029-FA16396CCA2B}" dt="2023-06-13T23:27:59.549" v="3600" actId="20577"/>
        <pc:sldMkLst>
          <pc:docMk/>
          <pc:sldMk cId="2418250033" sldId="364"/>
        </pc:sldMkLst>
        <pc:spChg chg="del">
          <ac:chgData name="Nishimoto Yutaka" userId="2096df895d43f0ed" providerId="LiveId" clId="{4A12BD04-310D-47AA-A029-FA16396CCA2B}" dt="2023-06-13T23:27:17.717" v="3460" actId="931"/>
          <ac:spMkLst>
            <pc:docMk/>
            <pc:sldMk cId="2418250033" sldId="364"/>
            <ac:spMk id="2" creationId="{5E4628A8-94C0-B1B0-5137-B3735D1AD2E5}"/>
          </ac:spMkLst>
        </pc:spChg>
        <pc:spChg chg="mod">
          <ac:chgData name="Nishimoto Yutaka" userId="2096df895d43f0ed" providerId="LiveId" clId="{4A12BD04-310D-47AA-A029-FA16396CCA2B}" dt="2023-06-13T23:27:59.549" v="3600" actId="20577"/>
          <ac:spMkLst>
            <pc:docMk/>
            <pc:sldMk cId="2418250033" sldId="364"/>
            <ac:spMk id="3" creationId="{96CCDF03-40F5-E67D-E128-4BAA8AE497A7}"/>
          </ac:spMkLst>
        </pc:spChg>
        <pc:picChg chg="add mod">
          <ac:chgData name="Nishimoto Yutaka" userId="2096df895d43f0ed" providerId="LiveId" clId="{4A12BD04-310D-47AA-A029-FA16396CCA2B}" dt="2023-06-13T23:27:17.717" v="3460" actId="931"/>
          <ac:picMkLst>
            <pc:docMk/>
            <pc:sldMk cId="2418250033" sldId="364"/>
            <ac:picMk id="5" creationId="{6827657C-4813-E050-309C-45CC8765A6A2}"/>
          </ac:picMkLst>
        </pc:picChg>
        <pc:inkChg chg="add">
          <ac:chgData name="Nishimoto Yutaka" userId="2096df895d43f0ed" providerId="LiveId" clId="{4A12BD04-310D-47AA-A029-FA16396CCA2B}" dt="2023-06-13T23:27:22.999" v="3461" actId="9405"/>
          <ac:inkMkLst>
            <pc:docMk/>
            <pc:sldMk cId="2418250033" sldId="364"/>
            <ac:inkMk id="6" creationId="{3CE5C5CC-10BC-2970-386D-0DA76D7B8D72}"/>
          </ac:inkMkLst>
        </pc:inkChg>
      </pc:sldChg>
      <pc:sldChg chg="addSp delSp modSp new">
        <pc:chgData name="Nishimoto Yutaka" userId="2096df895d43f0ed" providerId="LiveId" clId="{4A12BD04-310D-47AA-A029-FA16396CCA2B}" dt="2023-06-13T23:28:25.255" v="3604" actId="931"/>
        <pc:sldMkLst>
          <pc:docMk/>
          <pc:sldMk cId="2512782415" sldId="365"/>
        </pc:sldMkLst>
        <pc:spChg chg="del">
          <ac:chgData name="Nishimoto Yutaka" userId="2096df895d43f0ed" providerId="LiveId" clId="{4A12BD04-310D-47AA-A029-FA16396CCA2B}" dt="2023-06-13T23:28:25.255" v="3604" actId="931"/>
          <ac:spMkLst>
            <pc:docMk/>
            <pc:sldMk cId="2512782415" sldId="365"/>
            <ac:spMk id="2" creationId="{CED777B4-7EE5-7C86-0729-6158F5AE92D5}"/>
          </ac:spMkLst>
        </pc:spChg>
        <pc:picChg chg="add mod">
          <ac:chgData name="Nishimoto Yutaka" userId="2096df895d43f0ed" providerId="LiveId" clId="{4A12BD04-310D-47AA-A029-FA16396CCA2B}" dt="2023-06-13T23:28:25.255" v="3604" actId="931"/>
          <ac:picMkLst>
            <pc:docMk/>
            <pc:sldMk cId="2512782415" sldId="365"/>
            <ac:picMk id="5" creationId="{A80A299E-6D34-F20B-A905-11613BB0873E}"/>
          </ac:picMkLst>
        </pc:picChg>
      </pc:sldChg>
      <pc:sldChg chg="addSp delSp modSp new">
        <pc:chgData name="Nishimoto Yutaka" userId="2096df895d43f0ed" providerId="LiveId" clId="{4A12BD04-310D-47AA-A029-FA16396CCA2B}" dt="2023-06-13T23:29:06.685" v="3606" actId="931"/>
        <pc:sldMkLst>
          <pc:docMk/>
          <pc:sldMk cId="935303689" sldId="366"/>
        </pc:sldMkLst>
        <pc:spChg chg="del">
          <ac:chgData name="Nishimoto Yutaka" userId="2096df895d43f0ed" providerId="LiveId" clId="{4A12BD04-310D-47AA-A029-FA16396CCA2B}" dt="2023-06-13T23:29:06.685" v="3606" actId="931"/>
          <ac:spMkLst>
            <pc:docMk/>
            <pc:sldMk cId="935303689" sldId="366"/>
            <ac:spMk id="2" creationId="{40FA6B7F-FEA6-8E65-A143-8000DB014C49}"/>
          </ac:spMkLst>
        </pc:spChg>
        <pc:picChg chg="add mod">
          <ac:chgData name="Nishimoto Yutaka" userId="2096df895d43f0ed" providerId="LiveId" clId="{4A12BD04-310D-47AA-A029-FA16396CCA2B}" dt="2023-06-13T23:29:06.685" v="3606" actId="931"/>
          <ac:picMkLst>
            <pc:docMk/>
            <pc:sldMk cId="935303689" sldId="366"/>
            <ac:picMk id="5" creationId="{C96E6D30-7B06-13CB-95B9-44912328B320}"/>
          </ac:picMkLst>
        </pc:picChg>
      </pc:sldChg>
      <pc:sldChg chg="addSp delSp modSp new">
        <pc:chgData name="Nishimoto Yutaka" userId="2096df895d43f0ed" providerId="LiveId" clId="{4A12BD04-310D-47AA-A029-FA16396CCA2B}" dt="2023-06-13T23:29:38.869" v="3608" actId="931"/>
        <pc:sldMkLst>
          <pc:docMk/>
          <pc:sldMk cId="150930694" sldId="367"/>
        </pc:sldMkLst>
        <pc:spChg chg="del">
          <ac:chgData name="Nishimoto Yutaka" userId="2096df895d43f0ed" providerId="LiveId" clId="{4A12BD04-310D-47AA-A029-FA16396CCA2B}" dt="2023-06-13T23:29:38.869" v="3608" actId="931"/>
          <ac:spMkLst>
            <pc:docMk/>
            <pc:sldMk cId="150930694" sldId="367"/>
            <ac:spMk id="2" creationId="{23E9B7C6-0593-5D12-F44E-A994C6364EFB}"/>
          </ac:spMkLst>
        </pc:spChg>
        <pc:picChg chg="add mod">
          <ac:chgData name="Nishimoto Yutaka" userId="2096df895d43f0ed" providerId="LiveId" clId="{4A12BD04-310D-47AA-A029-FA16396CCA2B}" dt="2023-06-13T23:29:38.869" v="3608" actId="931"/>
          <ac:picMkLst>
            <pc:docMk/>
            <pc:sldMk cId="150930694" sldId="367"/>
            <ac:picMk id="5" creationId="{A311E279-F2F8-01D5-7738-80BFCF0DEC24}"/>
          </ac:picMkLst>
        </pc:picChg>
      </pc:sldChg>
      <pc:sldChg chg="addSp delSp modSp new mod">
        <pc:chgData name="Nishimoto Yutaka" userId="2096df895d43f0ed" providerId="LiveId" clId="{4A12BD04-310D-47AA-A029-FA16396CCA2B}" dt="2023-06-13T23:40:54.163" v="3735" actId="20577"/>
        <pc:sldMkLst>
          <pc:docMk/>
          <pc:sldMk cId="1444593663" sldId="368"/>
        </pc:sldMkLst>
        <pc:spChg chg="del">
          <ac:chgData name="Nishimoto Yutaka" userId="2096df895d43f0ed" providerId="LiveId" clId="{4A12BD04-310D-47AA-A029-FA16396CCA2B}" dt="2023-06-13T23:29:54.651" v="3610" actId="931"/>
          <ac:spMkLst>
            <pc:docMk/>
            <pc:sldMk cId="1444593663" sldId="368"/>
            <ac:spMk id="2" creationId="{7D902BAE-017F-4AA2-382A-EC47ADBDB754}"/>
          </ac:spMkLst>
        </pc:spChg>
        <pc:spChg chg="mod">
          <ac:chgData name="Nishimoto Yutaka" userId="2096df895d43f0ed" providerId="LiveId" clId="{4A12BD04-310D-47AA-A029-FA16396CCA2B}" dt="2023-06-13T23:40:54.163" v="3735" actId="20577"/>
          <ac:spMkLst>
            <pc:docMk/>
            <pc:sldMk cId="1444593663" sldId="368"/>
            <ac:spMk id="3" creationId="{54127D20-D65C-AAE3-C657-DD966721D935}"/>
          </ac:spMkLst>
        </pc:spChg>
        <pc:spChg chg="add del mod">
          <ac:chgData name="Nishimoto Yutaka" userId="2096df895d43f0ed" providerId="LiveId" clId="{4A12BD04-310D-47AA-A029-FA16396CCA2B}" dt="2023-06-13T23:40:35.929" v="3671" actId="931"/>
          <ac:spMkLst>
            <pc:docMk/>
            <pc:sldMk cId="1444593663" sldId="368"/>
            <ac:spMk id="7" creationId="{1F4A9C78-C1D5-8DF3-C5DB-73DE403D0A9E}"/>
          </ac:spMkLst>
        </pc:spChg>
        <pc:picChg chg="add del mod">
          <ac:chgData name="Nishimoto Yutaka" userId="2096df895d43f0ed" providerId="LiveId" clId="{4A12BD04-310D-47AA-A029-FA16396CCA2B}" dt="2023-06-13T23:40:28.560" v="3670" actId="478"/>
          <ac:picMkLst>
            <pc:docMk/>
            <pc:sldMk cId="1444593663" sldId="368"/>
            <ac:picMk id="5" creationId="{A950FE0F-26D9-0B72-04FA-17D64D9391C2}"/>
          </ac:picMkLst>
        </pc:picChg>
        <pc:picChg chg="add mod">
          <ac:chgData name="Nishimoto Yutaka" userId="2096df895d43f0ed" providerId="LiveId" clId="{4A12BD04-310D-47AA-A029-FA16396CCA2B}" dt="2023-06-13T23:40:35.929" v="3671" actId="931"/>
          <ac:picMkLst>
            <pc:docMk/>
            <pc:sldMk cId="1444593663" sldId="368"/>
            <ac:picMk id="9" creationId="{5FC90B50-BC2F-B28A-27C3-FCD743A9CC84}"/>
          </ac:picMkLst>
        </pc:picChg>
        <pc:inkChg chg="add">
          <ac:chgData name="Nishimoto Yutaka" userId="2096df895d43f0ed" providerId="LiveId" clId="{4A12BD04-310D-47AA-A029-FA16396CCA2B}" dt="2023-06-13T23:40:40.250" v="3672" actId="9405"/>
          <ac:inkMkLst>
            <pc:docMk/>
            <pc:sldMk cId="1444593663" sldId="368"/>
            <ac:inkMk id="10" creationId="{FA503B4C-7179-CC07-4671-AC7BC4BD2C34}"/>
          </ac:inkMkLst>
        </pc:inkChg>
        <pc:inkChg chg="add">
          <ac:chgData name="Nishimoto Yutaka" userId="2096df895d43f0ed" providerId="LiveId" clId="{4A12BD04-310D-47AA-A029-FA16396CCA2B}" dt="2023-06-13T23:40:41.804" v="3673" actId="9405"/>
          <ac:inkMkLst>
            <pc:docMk/>
            <pc:sldMk cId="1444593663" sldId="368"/>
            <ac:inkMk id="11" creationId="{D9DAACE4-F870-91BF-2A3B-ABFB51763FB0}"/>
          </ac:inkMkLst>
        </pc:inkChg>
      </pc:sldChg>
      <pc:sldChg chg="addSp delSp modSp new">
        <pc:chgData name="Nishimoto Yutaka" userId="2096df895d43f0ed" providerId="LiveId" clId="{4A12BD04-310D-47AA-A029-FA16396CCA2B}" dt="2023-06-13T23:31:46.964" v="3612" actId="931"/>
        <pc:sldMkLst>
          <pc:docMk/>
          <pc:sldMk cId="886056030" sldId="369"/>
        </pc:sldMkLst>
        <pc:spChg chg="del">
          <ac:chgData name="Nishimoto Yutaka" userId="2096df895d43f0ed" providerId="LiveId" clId="{4A12BD04-310D-47AA-A029-FA16396CCA2B}" dt="2023-06-13T23:31:46.964" v="3612" actId="931"/>
          <ac:spMkLst>
            <pc:docMk/>
            <pc:sldMk cId="886056030" sldId="369"/>
            <ac:spMk id="2" creationId="{09F30EB7-89C4-C8B8-6BD7-14C6BB31B341}"/>
          </ac:spMkLst>
        </pc:spChg>
        <pc:picChg chg="add mod">
          <ac:chgData name="Nishimoto Yutaka" userId="2096df895d43f0ed" providerId="LiveId" clId="{4A12BD04-310D-47AA-A029-FA16396CCA2B}" dt="2023-06-13T23:31:46.964" v="3612" actId="931"/>
          <ac:picMkLst>
            <pc:docMk/>
            <pc:sldMk cId="886056030" sldId="369"/>
            <ac:picMk id="5" creationId="{F13EDFA8-8358-410A-E7D9-D57F2FBCD066}"/>
          </ac:picMkLst>
        </pc:picChg>
      </pc:sldChg>
      <pc:sldChg chg="addSp delSp modSp new mod">
        <pc:chgData name="Nishimoto Yutaka" userId="2096df895d43f0ed" providerId="LiveId" clId="{4A12BD04-310D-47AA-A029-FA16396CCA2B}" dt="2023-06-13T23:41:18.357" v="3737" actId="931"/>
        <pc:sldMkLst>
          <pc:docMk/>
          <pc:sldMk cId="2376869213" sldId="370"/>
        </pc:sldMkLst>
        <pc:spChg chg="del">
          <ac:chgData name="Nishimoto Yutaka" userId="2096df895d43f0ed" providerId="LiveId" clId="{4A12BD04-310D-47AA-A029-FA16396CCA2B}" dt="2023-06-13T23:32:06.010" v="3614" actId="931"/>
          <ac:spMkLst>
            <pc:docMk/>
            <pc:sldMk cId="2376869213" sldId="370"/>
            <ac:spMk id="2" creationId="{10BA42F4-F29C-5E2B-E3AC-7AD738D3840B}"/>
          </ac:spMkLst>
        </pc:spChg>
        <pc:spChg chg="add del mod">
          <ac:chgData name="Nishimoto Yutaka" userId="2096df895d43f0ed" providerId="LiveId" clId="{4A12BD04-310D-47AA-A029-FA16396CCA2B}" dt="2023-06-13T23:41:18.357" v="3737" actId="931"/>
          <ac:spMkLst>
            <pc:docMk/>
            <pc:sldMk cId="2376869213" sldId="370"/>
            <ac:spMk id="7" creationId="{4B06D11F-D0F4-C098-68D7-102FCECAE712}"/>
          </ac:spMkLst>
        </pc:spChg>
        <pc:picChg chg="add del mod">
          <ac:chgData name="Nishimoto Yutaka" userId="2096df895d43f0ed" providerId="LiveId" clId="{4A12BD04-310D-47AA-A029-FA16396CCA2B}" dt="2023-06-13T23:41:11.791" v="3736" actId="478"/>
          <ac:picMkLst>
            <pc:docMk/>
            <pc:sldMk cId="2376869213" sldId="370"/>
            <ac:picMk id="5" creationId="{EC734D2D-FEB9-8FFD-6147-67E3BF8CA8A0}"/>
          </ac:picMkLst>
        </pc:picChg>
        <pc:picChg chg="add mod">
          <ac:chgData name="Nishimoto Yutaka" userId="2096df895d43f0ed" providerId="LiveId" clId="{4A12BD04-310D-47AA-A029-FA16396CCA2B}" dt="2023-06-13T23:41:18.357" v="3737" actId="931"/>
          <ac:picMkLst>
            <pc:docMk/>
            <pc:sldMk cId="2376869213" sldId="370"/>
            <ac:picMk id="9" creationId="{D60888AD-220A-AD62-B6AB-1FECECD48E39}"/>
          </ac:picMkLst>
        </pc:picChg>
      </pc:sldChg>
      <pc:sldChg chg="addSp delSp modSp new mod">
        <pc:chgData name="Nishimoto Yutaka" userId="2096df895d43f0ed" providerId="LiveId" clId="{4A12BD04-310D-47AA-A029-FA16396CCA2B}" dt="2023-06-13T23:42:03.115" v="3812" actId="20577"/>
        <pc:sldMkLst>
          <pc:docMk/>
          <pc:sldMk cId="2940679199" sldId="371"/>
        </pc:sldMkLst>
        <pc:spChg chg="del">
          <ac:chgData name="Nishimoto Yutaka" userId="2096df895d43f0ed" providerId="LiveId" clId="{4A12BD04-310D-47AA-A029-FA16396CCA2B}" dt="2023-06-13T23:33:14.146" v="3616" actId="931"/>
          <ac:spMkLst>
            <pc:docMk/>
            <pc:sldMk cId="2940679199" sldId="371"/>
            <ac:spMk id="2" creationId="{1C2B58B4-57F9-5E1F-727A-B054182ABB0A}"/>
          </ac:spMkLst>
        </pc:spChg>
        <pc:spChg chg="mod">
          <ac:chgData name="Nishimoto Yutaka" userId="2096df895d43f0ed" providerId="LiveId" clId="{4A12BD04-310D-47AA-A029-FA16396CCA2B}" dt="2023-06-13T23:42:03.115" v="3812" actId="20577"/>
          <ac:spMkLst>
            <pc:docMk/>
            <pc:sldMk cId="2940679199" sldId="371"/>
            <ac:spMk id="3" creationId="{6E0AD3DD-CFDA-C41F-C28B-DA9E991BBE1D}"/>
          </ac:spMkLst>
        </pc:spChg>
        <pc:spChg chg="add del mod">
          <ac:chgData name="Nishimoto Yutaka" userId="2096df895d43f0ed" providerId="LiveId" clId="{4A12BD04-310D-47AA-A029-FA16396CCA2B}" dt="2023-06-13T23:41:29.820" v="3739" actId="931"/>
          <ac:spMkLst>
            <pc:docMk/>
            <pc:sldMk cId="2940679199" sldId="371"/>
            <ac:spMk id="7" creationId="{174F510C-8782-9866-F13D-8CE971F1B930}"/>
          </ac:spMkLst>
        </pc:spChg>
        <pc:spChg chg="add del mod">
          <ac:chgData name="Nishimoto Yutaka" userId="2096df895d43f0ed" providerId="LiveId" clId="{4A12BD04-310D-47AA-A029-FA16396CCA2B}" dt="2023-06-13T23:41:42.263" v="3741" actId="931"/>
          <ac:spMkLst>
            <pc:docMk/>
            <pc:sldMk cId="2940679199" sldId="371"/>
            <ac:spMk id="11" creationId="{6DC2A543-3696-5365-9B2A-F3D3E515B46B}"/>
          </ac:spMkLst>
        </pc:spChg>
        <pc:picChg chg="add del mod">
          <ac:chgData name="Nishimoto Yutaka" userId="2096df895d43f0ed" providerId="LiveId" clId="{4A12BD04-310D-47AA-A029-FA16396CCA2B}" dt="2023-06-13T23:41:28.084" v="3738" actId="478"/>
          <ac:picMkLst>
            <pc:docMk/>
            <pc:sldMk cId="2940679199" sldId="371"/>
            <ac:picMk id="5" creationId="{469524AB-D068-2C53-AD89-278CE037054A}"/>
          </ac:picMkLst>
        </pc:picChg>
        <pc:picChg chg="add del mod">
          <ac:chgData name="Nishimoto Yutaka" userId="2096df895d43f0ed" providerId="LiveId" clId="{4A12BD04-310D-47AA-A029-FA16396CCA2B}" dt="2023-06-13T23:41:40.471" v="3740" actId="478"/>
          <ac:picMkLst>
            <pc:docMk/>
            <pc:sldMk cId="2940679199" sldId="371"/>
            <ac:picMk id="9" creationId="{A87EFE8F-6EA9-4EF1-9D7F-32D40108F8A8}"/>
          </ac:picMkLst>
        </pc:picChg>
        <pc:picChg chg="add mod">
          <ac:chgData name="Nishimoto Yutaka" userId="2096df895d43f0ed" providerId="LiveId" clId="{4A12BD04-310D-47AA-A029-FA16396CCA2B}" dt="2023-06-13T23:41:42.263" v="3741" actId="931"/>
          <ac:picMkLst>
            <pc:docMk/>
            <pc:sldMk cId="2940679199" sldId="371"/>
            <ac:picMk id="13" creationId="{C378B7E7-1C60-4BCD-3F6D-05E4B5F03C6C}"/>
          </ac:picMkLst>
        </pc:picChg>
        <pc:inkChg chg="add del">
          <ac:chgData name="Nishimoto Yutaka" userId="2096df895d43f0ed" providerId="LiveId" clId="{4A12BD04-310D-47AA-A029-FA16396CCA2B}" dt="2023-06-13T23:41:49.857" v="3743" actId="9405"/>
          <ac:inkMkLst>
            <pc:docMk/>
            <pc:sldMk cId="2940679199" sldId="371"/>
            <ac:inkMk id="14" creationId="{CEB057BE-1B9F-17DA-B091-EF9200422F86}"/>
          </ac:inkMkLst>
        </pc:inkChg>
        <pc:inkChg chg="add">
          <ac:chgData name="Nishimoto Yutaka" userId="2096df895d43f0ed" providerId="LiveId" clId="{4A12BD04-310D-47AA-A029-FA16396CCA2B}" dt="2023-06-13T23:41:51.123" v="3744" actId="9405"/>
          <ac:inkMkLst>
            <pc:docMk/>
            <pc:sldMk cId="2940679199" sldId="371"/>
            <ac:inkMk id="15" creationId="{10E965DA-3CA7-5870-8ED0-816F476CB6A1}"/>
          </ac:inkMkLst>
        </pc:inkChg>
      </pc:sldChg>
      <pc:sldChg chg="addSp delSp modSp new">
        <pc:chgData name="Nishimoto Yutaka" userId="2096df895d43f0ed" providerId="LiveId" clId="{4A12BD04-310D-47AA-A029-FA16396CCA2B}" dt="2023-06-13T23:33:39.127" v="3618" actId="931"/>
        <pc:sldMkLst>
          <pc:docMk/>
          <pc:sldMk cId="2397665612" sldId="372"/>
        </pc:sldMkLst>
        <pc:spChg chg="del">
          <ac:chgData name="Nishimoto Yutaka" userId="2096df895d43f0ed" providerId="LiveId" clId="{4A12BD04-310D-47AA-A029-FA16396CCA2B}" dt="2023-06-13T23:33:39.127" v="3618" actId="931"/>
          <ac:spMkLst>
            <pc:docMk/>
            <pc:sldMk cId="2397665612" sldId="372"/>
            <ac:spMk id="2" creationId="{01DB90BD-71C0-8D15-6EE4-A11454A3BA22}"/>
          </ac:spMkLst>
        </pc:spChg>
        <pc:picChg chg="add mod">
          <ac:chgData name="Nishimoto Yutaka" userId="2096df895d43f0ed" providerId="LiveId" clId="{4A12BD04-310D-47AA-A029-FA16396CCA2B}" dt="2023-06-13T23:33:39.127" v="3618" actId="931"/>
          <ac:picMkLst>
            <pc:docMk/>
            <pc:sldMk cId="2397665612" sldId="372"/>
            <ac:picMk id="5" creationId="{7E1F9B02-332A-8885-A099-EEE6CFC861C6}"/>
          </ac:picMkLst>
        </pc:picChg>
      </pc:sldChg>
      <pc:sldChg chg="addSp delSp modSp new">
        <pc:chgData name="Nishimoto Yutaka" userId="2096df895d43f0ed" providerId="LiveId" clId="{4A12BD04-310D-47AA-A029-FA16396CCA2B}" dt="2023-06-13T23:34:13.650" v="3620" actId="931"/>
        <pc:sldMkLst>
          <pc:docMk/>
          <pc:sldMk cId="1612040749" sldId="373"/>
        </pc:sldMkLst>
        <pc:spChg chg="del">
          <ac:chgData name="Nishimoto Yutaka" userId="2096df895d43f0ed" providerId="LiveId" clId="{4A12BD04-310D-47AA-A029-FA16396CCA2B}" dt="2023-06-13T23:34:13.650" v="3620" actId="931"/>
          <ac:spMkLst>
            <pc:docMk/>
            <pc:sldMk cId="1612040749" sldId="373"/>
            <ac:spMk id="2" creationId="{79368F07-5E45-E051-128D-99C555E67503}"/>
          </ac:spMkLst>
        </pc:spChg>
        <pc:picChg chg="add mod">
          <ac:chgData name="Nishimoto Yutaka" userId="2096df895d43f0ed" providerId="LiveId" clId="{4A12BD04-310D-47AA-A029-FA16396CCA2B}" dt="2023-06-13T23:34:13.650" v="3620" actId="931"/>
          <ac:picMkLst>
            <pc:docMk/>
            <pc:sldMk cId="1612040749" sldId="373"/>
            <ac:picMk id="5" creationId="{655F9230-C2D3-3CF9-6145-2B1C9AF7F54D}"/>
          </ac:picMkLst>
        </pc:picChg>
      </pc:sldChg>
      <pc:sldChg chg="addSp delSp modSp new">
        <pc:chgData name="Nishimoto Yutaka" userId="2096df895d43f0ed" providerId="LiveId" clId="{4A12BD04-310D-47AA-A029-FA16396CCA2B}" dt="2023-06-13T23:35:07.405" v="3622" actId="931"/>
        <pc:sldMkLst>
          <pc:docMk/>
          <pc:sldMk cId="3939077088" sldId="374"/>
        </pc:sldMkLst>
        <pc:spChg chg="del">
          <ac:chgData name="Nishimoto Yutaka" userId="2096df895d43f0ed" providerId="LiveId" clId="{4A12BD04-310D-47AA-A029-FA16396CCA2B}" dt="2023-06-13T23:35:07.405" v="3622" actId="931"/>
          <ac:spMkLst>
            <pc:docMk/>
            <pc:sldMk cId="3939077088" sldId="374"/>
            <ac:spMk id="2" creationId="{9C6AE88E-AEE9-DB11-290B-7D7900CB61F1}"/>
          </ac:spMkLst>
        </pc:spChg>
        <pc:picChg chg="add mod">
          <ac:chgData name="Nishimoto Yutaka" userId="2096df895d43f0ed" providerId="LiveId" clId="{4A12BD04-310D-47AA-A029-FA16396CCA2B}" dt="2023-06-13T23:35:07.405" v="3622" actId="931"/>
          <ac:picMkLst>
            <pc:docMk/>
            <pc:sldMk cId="3939077088" sldId="374"/>
            <ac:picMk id="5" creationId="{47B61C96-31BC-2FAA-3CC3-1DD466E56DDA}"/>
          </ac:picMkLst>
        </pc:picChg>
      </pc:sldChg>
      <pc:sldChg chg="addSp delSp modSp new">
        <pc:chgData name="Nishimoto Yutaka" userId="2096df895d43f0ed" providerId="LiveId" clId="{4A12BD04-310D-47AA-A029-FA16396CCA2B}" dt="2023-06-13T23:35:55.012" v="3624" actId="931"/>
        <pc:sldMkLst>
          <pc:docMk/>
          <pc:sldMk cId="2439562442" sldId="375"/>
        </pc:sldMkLst>
        <pc:spChg chg="del">
          <ac:chgData name="Nishimoto Yutaka" userId="2096df895d43f0ed" providerId="LiveId" clId="{4A12BD04-310D-47AA-A029-FA16396CCA2B}" dt="2023-06-13T23:35:55.012" v="3624" actId="931"/>
          <ac:spMkLst>
            <pc:docMk/>
            <pc:sldMk cId="2439562442" sldId="375"/>
            <ac:spMk id="2" creationId="{BADA3B7C-F4D8-CCF8-4EA0-A1054FA0574D}"/>
          </ac:spMkLst>
        </pc:spChg>
        <pc:picChg chg="add mod">
          <ac:chgData name="Nishimoto Yutaka" userId="2096df895d43f0ed" providerId="LiveId" clId="{4A12BD04-310D-47AA-A029-FA16396CCA2B}" dt="2023-06-13T23:35:55.012" v="3624" actId="931"/>
          <ac:picMkLst>
            <pc:docMk/>
            <pc:sldMk cId="2439562442" sldId="375"/>
            <ac:picMk id="5" creationId="{24537071-7BA2-5757-50A7-4233E3FA8010}"/>
          </ac:picMkLst>
        </pc:picChg>
      </pc:sldChg>
      <pc:sldChg chg="new">
        <pc:chgData name="Nishimoto Yutaka" userId="2096df895d43f0ed" providerId="LiveId" clId="{4A12BD04-310D-47AA-A029-FA16396CCA2B}" dt="2023-06-13T23:35:55.918" v="3625" actId="680"/>
        <pc:sldMkLst>
          <pc:docMk/>
          <pc:sldMk cId="3861949336" sldId="376"/>
        </pc:sldMkLst>
      </pc:sldChg>
      <pc:sldMasterChg chg="addSp delSp modSp mod delSldLayout modSldLayout">
        <pc:chgData name="Nishimoto Yutaka" userId="2096df895d43f0ed" providerId="LiveId" clId="{4A12BD04-310D-47AA-A029-FA16396CCA2B}" dt="2023-06-08T22:42:00.793" v="610" actId="14100"/>
        <pc:sldMasterMkLst>
          <pc:docMk/>
          <pc:sldMasterMk cId="3957048648" sldId="2147483648"/>
        </pc:sldMasterMkLst>
        <pc:spChg chg="del mod">
          <ac:chgData name="Nishimoto Yutaka" userId="2096df895d43f0ed" providerId="LiveId" clId="{4A12BD04-310D-47AA-A029-FA16396CCA2B}" dt="2023-06-08T22:29:32.253" v="444" actId="478"/>
          <ac:spMkLst>
            <pc:docMk/>
            <pc:sldMasterMk cId="3957048648" sldId="2147483648"/>
            <ac:spMk id="2" creationId="{03F4484C-4CDF-D00C-C3B6-D185034629E1}"/>
          </ac:spMkLst>
        </pc:spChg>
        <pc:spChg chg="del mod">
          <ac:chgData name="Nishimoto Yutaka" userId="2096df895d43f0ed" providerId="LiveId" clId="{4A12BD04-310D-47AA-A029-FA16396CCA2B}" dt="2023-06-08T22:29:38.309" v="446" actId="478"/>
          <ac:spMkLst>
            <pc:docMk/>
            <pc:sldMasterMk cId="3957048648" sldId="2147483648"/>
            <ac:spMk id="3" creationId="{8AFD49EB-7FF3-DCF8-63FD-91DD3CBC13CE}"/>
          </ac:spMkLst>
        </pc:spChg>
        <pc:spChg chg="del mod">
          <ac:chgData name="Nishimoto Yutaka" userId="2096df895d43f0ed" providerId="LiveId" clId="{4A12BD04-310D-47AA-A029-FA16396CCA2B}" dt="2023-06-08T22:30:07.819" v="450" actId="478"/>
          <ac:spMkLst>
            <pc:docMk/>
            <pc:sldMasterMk cId="3957048648" sldId="2147483648"/>
            <ac:spMk id="4" creationId="{3C2F9FAB-8842-7275-8DA5-60E96A5423E3}"/>
          </ac:spMkLst>
        </pc:spChg>
        <pc:spChg chg="del mod">
          <ac:chgData name="Nishimoto Yutaka" userId="2096df895d43f0ed" providerId="LiveId" clId="{4A12BD04-310D-47AA-A029-FA16396CCA2B}" dt="2023-06-08T22:30:07.819" v="450" actId="478"/>
          <ac:spMkLst>
            <pc:docMk/>
            <pc:sldMasterMk cId="3957048648" sldId="2147483648"/>
            <ac:spMk id="5" creationId="{8797DB75-5A42-3FA5-24D2-D41AABA3CCC0}"/>
          </ac:spMkLst>
        </pc:spChg>
        <pc:spChg chg="del mod">
          <ac:chgData name="Nishimoto Yutaka" userId="2096df895d43f0ed" providerId="LiveId" clId="{4A12BD04-310D-47AA-A029-FA16396CCA2B}" dt="2023-06-08T22:30:07.819" v="450" actId="478"/>
          <ac:spMkLst>
            <pc:docMk/>
            <pc:sldMasterMk cId="3957048648" sldId="2147483648"/>
            <ac:spMk id="6" creationId="{2B73EF02-F6D5-979A-F815-ECA39C663108}"/>
          </ac:spMkLst>
        </pc:spChg>
        <pc:spChg chg="add del mod">
          <ac:chgData name="Nishimoto Yutaka" userId="2096df895d43f0ed" providerId="LiveId" clId="{4A12BD04-310D-47AA-A029-FA16396CCA2B}" dt="2023-06-08T22:31:36.028" v="457" actId="478"/>
          <ac:spMkLst>
            <pc:docMk/>
            <pc:sldMasterMk cId="3957048648" sldId="2147483648"/>
            <ac:spMk id="7" creationId="{BE0D261F-784E-8FD4-24C0-AF69DE3879EA}"/>
          </ac:spMkLst>
        </pc:spChg>
        <pc:spChg chg="add del mod">
          <ac:chgData name="Nishimoto Yutaka" userId="2096df895d43f0ed" providerId="LiveId" clId="{4A12BD04-310D-47AA-A029-FA16396CCA2B}" dt="2023-06-08T22:31:37.034" v="458" actId="478"/>
          <ac:spMkLst>
            <pc:docMk/>
            <pc:sldMasterMk cId="3957048648" sldId="2147483648"/>
            <ac:spMk id="8" creationId="{CFD6CED7-BA5E-EAE8-9A0B-E3827B40D6FE}"/>
          </ac:spMkLst>
        </pc:spChg>
        <pc:spChg chg="add mod">
          <ac:chgData name="Nishimoto Yutaka" userId="2096df895d43f0ed" providerId="LiveId" clId="{4A12BD04-310D-47AA-A029-FA16396CCA2B}" dt="2023-06-08T22:30:08.139" v="451"/>
          <ac:spMkLst>
            <pc:docMk/>
            <pc:sldMasterMk cId="3957048648" sldId="2147483648"/>
            <ac:spMk id="9" creationId="{6BD51074-5189-798B-AA76-A47EF558F2B4}"/>
          </ac:spMkLst>
        </pc:spChg>
        <pc:spChg chg="add mod">
          <ac:chgData name="Nishimoto Yutaka" userId="2096df895d43f0ed" providerId="LiveId" clId="{4A12BD04-310D-47AA-A029-FA16396CCA2B}" dt="2023-06-08T22:30:08.139" v="451"/>
          <ac:spMkLst>
            <pc:docMk/>
            <pc:sldMasterMk cId="3957048648" sldId="2147483648"/>
            <ac:spMk id="10" creationId="{0A5CDC00-1550-8ACA-39AB-FE1F8D302583}"/>
          </ac:spMkLst>
        </pc:spChg>
        <pc:spChg chg="add mod">
          <ac:chgData name="Nishimoto Yutaka" userId="2096df895d43f0ed" providerId="LiveId" clId="{4A12BD04-310D-47AA-A029-FA16396CCA2B}" dt="2023-06-08T22:30:08.139" v="451"/>
          <ac:spMkLst>
            <pc:docMk/>
            <pc:sldMasterMk cId="3957048648" sldId="2147483648"/>
            <ac:spMk id="11" creationId="{D81E28ED-2BA4-DB97-3347-DB3CCF75CDCE}"/>
          </ac:spMkLst>
        </pc:spChg>
        <pc:spChg chg="add del mod">
          <ac:chgData name="Nishimoto Yutaka" userId="2096df895d43f0ed" providerId="LiveId" clId="{4A12BD04-310D-47AA-A029-FA16396CCA2B}" dt="2023-06-08T22:30:29.431" v="453"/>
          <ac:spMkLst>
            <pc:docMk/>
            <pc:sldMasterMk cId="3957048648" sldId="2147483648"/>
            <ac:spMk id="12" creationId="{81A30A36-6AC6-B9B5-D2FA-A3890BE70B5D}"/>
          </ac:spMkLst>
        </pc:spChg>
        <pc:sldLayoutChg chg="delSp mod">
          <pc:chgData name="Nishimoto Yutaka" userId="2096df895d43f0ed" providerId="LiveId" clId="{4A12BD04-310D-47AA-A029-FA16396CCA2B}" dt="2023-06-08T22:29:57.557" v="449" actId="478"/>
          <pc:sldLayoutMkLst>
            <pc:docMk/>
            <pc:sldMasterMk cId="3957048648" sldId="2147483648"/>
            <pc:sldLayoutMk cId="3541686440" sldId="2147483649"/>
          </pc:sldLayoutMkLst>
          <pc:spChg chg="del">
            <ac:chgData name="Nishimoto Yutaka" userId="2096df895d43f0ed" providerId="LiveId" clId="{4A12BD04-310D-47AA-A029-FA16396CCA2B}" dt="2023-06-08T22:29:55.281" v="448" actId="478"/>
            <ac:spMkLst>
              <pc:docMk/>
              <pc:sldMasterMk cId="3957048648" sldId="2147483648"/>
              <pc:sldLayoutMk cId="3541686440" sldId="2147483649"/>
              <ac:spMk id="2" creationId="{4CFEE919-B5E9-9F75-C8F2-47941374184E}"/>
            </ac:spMkLst>
          </pc:spChg>
          <pc:spChg chg="del">
            <ac:chgData name="Nishimoto Yutaka" userId="2096df895d43f0ed" providerId="LiveId" clId="{4A12BD04-310D-47AA-A029-FA16396CCA2B}" dt="2023-06-08T22:29:57.557" v="449" actId="478"/>
            <ac:spMkLst>
              <pc:docMk/>
              <pc:sldMasterMk cId="3957048648" sldId="2147483648"/>
              <pc:sldLayoutMk cId="3541686440" sldId="2147483649"/>
              <ac:spMk id="3" creationId="{5F9CEE10-B746-EB8B-EEA4-DAF462EA2282}"/>
            </ac:spMkLst>
          </pc:spChg>
        </pc:sldLayoutChg>
        <pc:sldLayoutChg chg="addSp delSp modSp mod">
          <pc:chgData name="Nishimoto Yutaka" userId="2096df895d43f0ed" providerId="LiveId" clId="{4A12BD04-310D-47AA-A029-FA16396CCA2B}" dt="2023-06-08T22:42:00.793" v="610" actId="14100"/>
          <pc:sldLayoutMkLst>
            <pc:docMk/>
            <pc:sldMasterMk cId="3957048648" sldId="2147483648"/>
            <pc:sldLayoutMk cId="204373286" sldId="2147483650"/>
          </pc:sldLayoutMkLst>
          <pc:spChg chg="del mod">
            <ac:chgData name="Nishimoto Yutaka" userId="2096df895d43f0ed" providerId="LiveId" clId="{4A12BD04-310D-47AA-A029-FA16396CCA2B}" dt="2023-06-08T22:41:52.173" v="607" actId="478"/>
            <ac:spMkLst>
              <pc:docMk/>
              <pc:sldMasterMk cId="3957048648" sldId="2147483648"/>
              <pc:sldLayoutMk cId="204373286" sldId="2147483650"/>
              <ac:spMk id="2" creationId="{0FB27363-8130-FB4E-B6B0-74B96BDE884A}"/>
            </ac:spMkLst>
          </pc:spChg>
          <pc:spChg chg="mod">
            <ac:chgData name="Nishimoto Yutaka" userId="2096df895d43f0ed" providerId="LiveId" clId="{4A12BD04-310D-47AA-A029-FA16396CCA2B}" dt="2023-06-08T22:41:58.146" v="609" actId="14100"/>
            <ac:spMkLst>
              <pc:docMk/>
              <pc:sldMasterMk cId="3957048648" sldId="2147483648"/>
              <pc:sldLayoutMk cId="204373286" sldId="2147483650"/>
              <ac:spMk id="3" creationId="{152BE88B-1FC0-9DD0-92DE-3D9A4F6BA979}"/>
            </ac:spMkLst>
          </pc:spChg>
          <pc:spChg chg="mod">
            <ac:chgData name="Nishimoto Yutaka" userId="2096df895d43f0ed" providerId="LiveId" clId="{4A12BD04-310D-47AA-A029-FA16396CCA2B}" dt="2023-06-08T22:28:53.613" v="442" actId="2711"/>
            <ac:spMkLst>
              <pc:docMk/>
              <pc:sldMasterMk cId="3957048648" sldId="2147483648"/>
              <pc:sldLayoutMk cId="204373286" sldId="2147483650"/>
              <ac:spMk id="4" creationId="{37FB664D-D9AB-591D-7DB0-3E08A62A3F39}"/>
            </ac:spMkLst>
          </pc:spChg>
          <pc:spChg chg="mod">
            <ac:chgData name="Nishimoto Yutaka" userId="2096df895d43f0ed" providerId="LiveId" clId="{4A12BD04-310D-47AA-A029-FA16396CCA2B}" dt="2023-06-08T22:28:53.613" v="442" actId="2711"/>
            <ac:spMkLst>
              <pc:docMk/>
              <pc:sldMasterMk cId="3957048648" sldId="2147483648"/>
              <pc:sldLayoutMk cId="204373286" sldId="2147483650"/>
              <ac:spMk id="5" creationId="{2B04AB8D-3247-EBA9-A783-5669EEF2B0FB}"/>
            </ac:spMkLst>
          </pc:spChg>
          <pc:spChg chg="mod">
            <ac:chgData name="Nishimoto Yutaka" userId="2096df895d43f0ed" providerId="LiveId" clId="{4A12BD04-310D-47AA-A029-FA16396CCA2B}" dt="2023-06-08T22:28:53.613" v="442" actId="2711"/>
            <ac:spMkLst>
              <pc:docMk/>
              <pc:sldMasterMk cId="3957048648" sldId="2147483648"/>
              <pc:sldLayoutMk cId="204373286" sldId="2147483650"/>
              <ac:spMk id="6" creationId="{AAB35137-C6E7-00E4-DF2B-0C3D8B1A7614}"/>
            </ac:spMkLst>
          </pc:spChg>
          <pc:spChg chg="add del mod">
            <ac:chgData name="Nishimoto Yutaka" userId="2096df895d43f0ed" providerId="LiveId" clId="{4A12BD04-310D-47AA-A029-FA16396CCA2B}" dt="2023-06-08T22:40:41.788" v="577"/>
            <ac:spMkLst>
              <pc:docMk/>
              <pc:sldMasterMk cId="3957048648" sldId="2147483648"/>
              <pc:sldLayoutMk cId="204373286" sldId="2147483650"/>
              <ac:spMk id="7" creationId="{EC4F1FCB-1196-4833-EDF0-F87D291AC5C5}"/>
            </ac:spMkLst>
          </pc:spChg>
          <pc:spChg chg="add del">
            <ac:chgData name="Nishimoto Yutaka" userId="2096df895d43f0ed" providerId="LiveId" clId="{4A12BD04-310D-47AA-A029-FA16396CCA2B}" dt="2023-06-08T22:40:58.476" v="578" actId="11529"/>
            <ac:spMkLst>
              <pc:docMk/>
              <pc:sldMasterMk cId="3957048648" sldId="2147483648"/>
              <pc:sldLayoutMk cId="204373286" sldId="2147483650"/>
              <ac:spMk id="8" creationId="{CA19423E-C23F-9A46-E202-8F5DC40F0EAB}"/>
            </ac:spMkLst>
          </pc:spChg>
          <pc:spChg chg="add mod">
            <ac:chgData name="Nishimoto Yutaka" userId="2096df895d43f0ed" providerId="LiveId" clId="{4A12BD04-310D-47AA-A029-FA16396CCA2B}" dt="2023-06-08T22:42:00.793" v="610" actId="14100"/>
            <ac:spMkLst>
              <pc:docMk/>
              <pc:sldMasterMk cId="3957048648" sldId="2147483648"/>
              <pc:sldLayoutMk cId="204373286" sldId="2147483650"/>
              <ac:spMk id="9" creationId="{FC15974C-8CD4-5129-C27A-DA67CB03D5FB}"/>
            </ac:spMkLst>
          </pc:spChg>
        </pc:sldLayoutChg>
        <pc:sldLayoutChg chg="delSp modSp mod">
          <pc:chgData name="Nishimoto Yutaka" userId="2096df895d43f0ed" providerId="LiveId" clId="{4A12BD04-310D-47AA-A029-FA16396CCA2B}" dt="2023-06-08T22:34:38.671" v="514" actId="1076"/>
          <pc:sldLayoutMkLst>
            <pc:docMk/>
            <pc:sldMasterMk cId="3957048648" sldId="2147483648"/>
            <pc:sldLayoutMk cId="876597293" sldId="2147483651"/>
          </pc:sldLayoutMkLst>
          <pc:spChg chg="mod">
            <ac:chgData name="Nishimoto Yutaka" userId="2096df895d43f0ed" providerId="LiveId" clId="{4A12BD04-310D-47AA-A029-FA16396CCA2B}" dt="2023-06-08T22:34:38.671" v="514" actId="1076"/>
            <ac:spMkLst>
              <pc:docMk/>
              <pc:sldMasterMk cId="3957048648" sldId="2147483648"/>
              <pc:sldLayoutMk cId="876597293" sldId="2147483651"/>
              <ac:spMk id="2" creationId="{0FB27363-8130-FB4E-B6B0-74B96BDE884A}"/>
            </ac:spMkLst>
          </pc:spChg>
          <pc:spChg chg="del">
            <ac:chgData name="Nishimoto Yutaka" userId="2096df895d43f0ed" providerId="LiveId" clId="{4A12BD04-310D-47AA-A029-FA16396CCA2B}" dt="2023-06-08T22:33:17.923" v="473" actId="478"/>
            <ac:spMkLst>
              <pc:docMk/>
              <pc:sldMasterMk cId="3957048648" sldId="2147483648"/>
              <pc:sldLayoutMk cId="876597293" sldId="2147483651"/>
              <ac:spMk id="3" creationId="{152BE88B-1FC0-9DD0-92DE-3D9A4F6BA979}"/>
            </ac:spMkLst>
          </pc:spChg>
        </pc:sldLayoutChg>
        <pc:sldLayoutChg chg="del">
          <pc:chgData name="Nishimoto Yutaka" userId="2096df895d43f0ed" providerId="LiveId" clId="{4A12BD04-310D-47AA-A029-FA16396CCA2B}" dt="2023-06-08T22:33:01.094" v="464" actId="2696"/>
          <pc:sldLayoutMkLst>
            <pc:docMk/>
            <pc:sldMasterMk cId="3957048648" sldId="2147483648"/>
            <pc:sldLayoutMk cId="3265812244" sldId="2147483651"/>
          </pc:sldLayoutMkLst>
        </pc:sldLayoutChg>
        <pc:sldLayoutChg chg="del">
          <pc:chgData name="Nishimoto Yutaka" userId="2096df895d43f0ed" providerId="LiveId" clId="{4A12BD04-310D-47AA-A029-FA16396CCA2B}" dt="2023-06-08T22:33:01.769" v="465" actId="2696"/>
          <pc:sldLayoutMkLst>
            <pc:docMk/>
            <pc:sldMasterMk cId="3957048648" sldId="2147483648"/>
            <pc:sldLayoutMk cId="129545670" sldId="2147483652"/>
          </pc:sldLayoutMkLst>
        </pc:sldLayoutChg>
        <pc:sldLayoutChg chg="del">
          <pc:chgData name="Nishimoto Yutaka" userId="2096df895d43f0ed" providerId="LiveId" clId="{4A12BD04-310D-47AA-A029-FA16396CCA2B}" dt="2023-06-08T22:33:02.712" v="466" actId="2696"/>
          <pc:sldLayoutMkLst>
            <pc:docMk/>
            <pc:sldMasterMk cId="3957048648" sldId="2147483648"/>
            <pc:sldLayoutMk cId="2759571882" sldId="2147483653"/>
          </pc:sldLayoutMkLst>
        </pc:sldLayoutChg>
        <pc:sldLayoutChg chg="del">
          <pc:chgData name="Nishimoto Yutaka" userId="2096df895d43f0ed" providerId="LiveId" clId="{4A12BD04-310D-47AA-A029-FA16396CCA2B}" dt="2023-06-08T22:33:03.888" v="467" actId="2696"/>
          <pc:sldLayoutMkLst>
            <pc:docMk/>
            <pc:sldMasterMk cId="3957048648" sldId="2147483648"/>
            <pc:sldLayoutMk cId="58853037" sldId="2147483654"/>
          </pc:sldLayoutMkLst>
        </pc:sldLayoutChg>
        <pc:sldLayoutChg chg="del">
          <pc:chgData name="Nishimoto Yutaka" userId="2096df895d43f0ed" providerId="LiveId" clId="{4A12BD04-310D-47AA-A029-FA16396CCA2B}" dt="2023-06-08T22:33:05.145" v="468" actId="2696"/>
          <pc:sldLayoutMkLst>
            <pc:docMk/>
            <pc:sldMasterMk cId="3957048648" sldId="2147483648"/>
            <pc:sldLayoutMk cId="2181420849" sldId="2147483655"/>
          </pc:sldLayoutMkLst>
        </pc:sldLayoutChg>
        <pc:sldLayoutChg chg="del">
          <pc:chgData name="Nishimoto Yutaka" userId="2096df895d43f0ed" providerId="LiveId" clId="{4A12BD04-310D-47AA-A029-FA16396CCA2B}" dt="2023-06-08T22:33:05.632" v="469" actId="2696"/>
          <pc:sldLayoutMkLst>
            <pc:docMk/>
            <pc:sldMasterMk cId="3957048648" sldId="2147483648"/>
            <pc:sldLayoutMk cId="3168241552" sldId="2147483656"/>
          </pc:sldLayoutMkLst>
        </pc:sldLayoutChg>
        <pc:sldLayoutChg chg="del">
          <pc:chgData name="Nishimoto Yutaka" userId="2096df895d43f0ed" providerId="LiveId" clId="{4A12BD04-310D-47AA-A029-FA16396CCA2B}" dt="2023-06-08T22:33:06.026" v="470" actId="2696"/>
          <pc:sldLayoutMkLst>
            <pc:docMk/>
            <pc:sldMasterMk cId="3957048648" sldId="2147483648"/>
            <pc:sldLayoutMk cId="3679055935" sldId="2147483657"/>
          </pc:sldLayoutMkLst>
        </pc:sldLayoutChg>
        <pc:sldLayoutChg chg="del">
          <pc:chgData name="Nishimoto Yutaka" userId="2096df895d43f0ed" providerId="LiveId" clId="{4A12BD04-310D-47AA-A029-FA16396CCA2B}" dt="2023-06-08T22:33:06.687" v="471" actId="2696"/>
          <pc:sldLayoutMkLst>
            <pc:docMk/>
            <pc:sldMasterMk cId="3957048648" sldId="2147483648"/>
            <pc:sldLayoutMk cId="463894112" sldId="2147483658"/>
          </pc:sldLayoutMkLst>
        </pc:sldLayoutChg>
        <pc:sldLayoutChg chg="del">
          <pc:chgData name="Nishimoto Yutaka" userId="2096df895d43f0ed" providerId="LiveId" clId="{4A12BD04-310D-47AA-A029-FA16396CCA2B}" dt="2023-06-08T22:33:07.332" v="472" actId="2696"/>
          <pc:sldLayoutMkLst>
            <pc:docMk/>
            <pc:sldMasterMk cId="3957048648" sldId="2147483648"/>
            <pc:sldLayoutMk cId="391166877" sldId="2147483659"/>
          </pc:sldLayoutMkLst>
        </pc:sldLayoutChg>
      </pc:sldMasterChg>
    </pc:docChg>
  </pc:docChgLst>
  <pc:docChgLst>
    <pc:chgData name="Yutaka Nishimoto" userId="2096df895d43f0ed" providerId="LiveId" clId="{4A12BD04-310D-47AA-A029-FA16396CCA2B}"/>
    <pc:docChg chg="custSel addSld modSld addSection modSection">
      <pc:chgData name="Yutaka Nishimoto" userId="2096df895d43f0ed" providerId="LiveId" clId="{4A12BD04-310D-47AA-A029-FA16396CCA2B}" dt="2023-06-15T23:45:46.216" v="365" actId="931"/>
      <pc:docMkLst>
        <pc:docMk/>
      </pc:docMkLst>
      <pc:sldChg chg="addSp delSp modSp mod">
        <pc:chgData name="Yutaka Nishimoto" userId="2096df895d43f0ed" providerId="LiveId" clId="{4A12BD04-310D-47AA-A029-FA16396CCA2B}" dt="2023-06-15T23:33:00.778" v="2" actId="9405"/>
        <pc:sldMkLst>
          <pc:docMk/>
          <pc:sldMk cId="3861949336" sldId="376"/>
        </pc:sldMkLst>
        <pc:spChg chg="del">
          <ac:chgData name="Yutaka Nishimoto" userId="2096df895d43f0ed" providerId="LiveId" clId="{4A12BD04-310D-47AA-A029-FA16396CCA2B}" dt="2023-06-15T23:32:46.506" v="0" actId="931"/>
          <ac:spMkLst>
            <pc:docMk/>
            <pc:sldMk cId="3861949336" sldId="376"/>
            <ac:spMk id="2" creationId="{A6746C8B-C9CD-A82C-E238-7061382B8DDD}"/>
          </ac:spMkLst>
        </pc:spChg>
        <pc:picChg chg="add mod">
          <ac:chgData name="Yutaka Nishimoto" userId="2096df895d43f0ed" providerId="LiveId" clId="{4A12BD04-310D-47AA-A029-FA16396CCA2B}" dt="2023-06-15T23:32:46.506" v="0" actId="931"/>
          <ac:picMkLst>
            <pc:docMk/>
            <pc:sldMk cId="3861949336" sldId="376"/>
            <ac:picMk id="5" creationId="{D687FA83-AF82-E7A5-E72C-F6C3CCA211DC}"/>
          </ac:picMkLst>
        </pc:picChg>
        <pc:inkChg chg="add">
          <ac:chgData name="Yutaka Nishimoto" userId="2096df895d43f0ed" providerId="LiveId" clId="{4A12BD04-310D-47AA-A029-FA16396CCA2B}" dt="2023-06-15T23:33:00.778" v="2" actId="9405"/>
          <ac:inkMkLst>
            <pc:docMk/>
            <pc:sldMk cId="3861949336" sldId="376"/>
            <ac:inkMk id="6" creationId="{F7AAEE95-25BD-200A-04E5-E7A25491DDD9}"/>
          </ac:inkMkLst>
        </pc:inkChg>
      </pc:sldChg>
      <pc:sldChg chg="addSp delSp modSp new">
        <pc:chgData name="Yutaka Nishimoto" userId="2096df895d43f0ed" providerId="LiveId" clId="{4A12BD04-310D-47AA-A029-FA16396CCA2B}" dt="2023-06-15T23:33:35.122" v="3" actId="931"/>
        <pc:sldMkLst>
          <pc:docMk/>
          <pc:sldMk cId="2160168266" sldId="377"/>
        </pc:sldMkLst>
        <pc:spChg chg="del">
          <ac:chgData name="Yutaka Nishimoto" userId="2096df895d43f0ed" providerId="LiveId" clId="{4A12BD04-310D-47AA-A029-FA16396CCA2B}" dt="2023-06-15T23:33:35.122" v="3" actId="931"/>
          <ac:spMkLst>
            <pc:docMk/>
            <pc:sldMk cId="2160168266" sldId="377"/>
            <ac:spMk id="2" creationId="{2D066455-D855-A3E4-64DD-753873B8890B}"/>
          </ac:spMkLst>
        </pc:spChg>
        <pc:picChg chg="add mod">
          <ac:chgData name="Yutaka Nishimoto" userId="2096df895d43f0ed" providerId="LiveId" clId="{4A12BD04-310D-47AA-A029-FA16396CCA2B}" dt="2023-06-15T23:33:35.122" v="3" actId="931"/>
          <ac:picMkLst>
            <pc:docMk/>
            <pc:sldMk cId="2160168266" sldId="377"/>
            <ac:picMk id="5" creationId="{1F331C68-4247-DB81-A6F2-673466E15C89}"/>
          </ac:picMkLst>
        </pc:picChg>
      </pc:sldChg>
      <pc:sldChg chg="addSp delSp modSp new mod">
        <pc:chgData name="Yutaka Nishimoto" userId="2096df895d43f0ed" providerId="LiveId" clId="{4A12BD04-310D-47AA-A029-FA16396CCA2B}" dt="2023-06-15T23:35:05.665" v="214" actId="20577"/>
        <pc:sldMkLst>
          <pc:docMk/>
          <pc:sldMk cId="107419404" sldId="378"/>
        </pc:sldMkLst>
        <pc:spChg chg="del">
          <ac:chgData name="Yutaka Nishimoto" userId="2096df895d43f0ed" providerId="LiveId" clId="{4A12BD04-310D-47AA-A029-FA16396CCA2B}" dt="2023-06-15T23:33:49.712" v="5" actId="931"/>
          <ac:spMkLst>
            <pc:docMk/>
            <pc:sldMk cId="107419404" sldId="378"/>
            <ac:spMk id="2" creationId="{03D10A51-7166-49E2-E9A4-80DDA702B197}"/>
          </ac:spMkLst>
        </pc:spChg>
        <pc:spChg chg="mod">
          <ac:chgData name="Yutaka Nishimoto" userId="2096df895d43f0ed" providerId="LiveId" clId="{4A12BD04-310D-47AA-A029-FA16396CCA2B}" dt="2023-06-15T23:35:05.665" v="214" actId="20577"/>
          <ac:spMkLst>
            <pc:docMk/>
            <pc:sldMk cId="107419404" sldId="378"/>
            <ac:spMk id="3" creationId="{2816DD74-889C-C9BF-76EF-077967B23A0C}"/>
          </ac:spMkLst>
        </pc:spChg>
        <pc:picChg chg="add mod">
          <ac:chgData name="Yutaka Nishimoto" userId="2096df895d43f0ed" providerId="LiveId" clId="{4A12BD04-310D-47AA-A029-FA16396CCA2B}" dt="2023-06-15T23:33:49.712" v="5" actId="931"/>
          <ac:picMkLst>
            <pc:docMk/>
            <pc:sldMk cId="107419404" sldId="378"/>
            <ac:picMk id="5" creationId="{F28B2AB4-23E0-8F0A-4E6A-968C2E0D27D8}"/>
          </ac:picMkLst>
        </pc:picChg>
        <pc:inkChg chg="add">
          <ac:chgData name="Yutaka Nishimoto" userId="2096df895d43f0ed" providerId="LiveId" clId="{4A12BD04-310D-47AA-A029-FA16396CCA2B}" dt="2023-06-15T23:34:20.431" v="6" actId="9405"/>
          <ac:inkMkLst>
            <pc:docMk/>
            <pc:sldMk cId="107419404" sldId="378"/>
            <ac:inkMk id="6" creationId="{AF64BC68-5EE2-BFBB-A450-BFDA331B84AA}"/>
          </ac:inkMkLst>
        </pc:inkChg>
      </pc:sldChg>
      <pc:sldChg chg="addSp delSp modSp new mod">
        <pc:chgData name="Yutaka Nishimoto" userId="2096df895d43f0ed" providerId="LiveId" clId="{4A12BD04-310D-47AA-A029-FA16396CCA2B}" dt="2023-06-15T23:36:21.676" v="326" actId="20577"/>
        <pc:sldMkLst>
          <pc:docMk/>
          <pc:sldMk cId="2434582008" sldId="379"/>
        </pc:sldMkLst>
        <pc:spChg chg="del">
          <ac:chgData name="Yutaka Nishimoto" userId="2096df895d43f0ed" providerId="LiveId" clId="{4A12BD04-310D-47AA-A029-FA16396CCA2B}" dt="2023-06-15T23:35:55.613" v="216" actId="931"/>
          <ac:spMkLst>
            <pc:docMk/>
            <pc:sldMk cId="2434582008" sldId="379"/>
            <ac:spMk id="2" creationId="{E7CC8756-31C4-1C4B-2071-A2E74959DF44}"/>
          </ac:spMkLst>
        </pc:spChg>
        <pc:spChg chg="mod">
          <ac:chgData name="Yutaka Nishimoto" userId="2096df895d43f0ed" providerId="LiveId" clId="{4A12BD04-310D-47AA-A029-FA16396CCA2B}" dt="2023-06-15T23:36:21.676" v="326" actId="20577"/>
          <ac:spMkLst>
            <pc:docMk/>
            <pc:sldMk cId="2434582008" sldId="379"/>
            <ac:spMk id="3" creationId="{89FF1BDA-6BB1-E48B-179C-6FB5C49B3D0C}"/>
          </ac:spMkLst>
        </pc:spChg>
        <pc:picChg chg="add mod">
          <ac:chgData name="Yutaka Nishimoto" userId="2096df895d43f0ed" providerId="LiveId" clId="{4A12BD04-310D-47AA-A029-FA16396CCA2B}" dt="2023-06-15T23:35:55.613" v="216" actId="931"/>
          <ac:picMkLst>
            <pc:docMk/>
            <pc:sldMk cId="2434582008" sldId="379"/>
            <ac:picMk id="5" creationId="{AD89226E-CBFB-2186-4497-52938E72535E}"/>
          </ac:picMkLst>
        </pc:picChg>
      </pc:sldChg>
      <pc:sldChg chg="addSp delSp modSp new">
        <pc:chgData name="Yutaka Nishimoto" userId="2096df895d43f0ed" providerId="LiveId" clId="{4A12BD04-310D-47AA-A029-FA16396CCA2B}" dt="2023-06-15T23:36:48.356" v="330" actId="931"/>
        <pc:sldMkLst>
          <pc:docMk/>
          <pc:sldMk cId="2985151107" sldId="380"/>
        </pc:sldMkLst>
        <pc:spChg chg="del">
          <ac:chgData name="Yutaka Nishimoto" userId="2096df895d43f0ed" providerId="LiveId" clId="{4A12BD04-310D-47AA-A029-FA16396CCA2B}" dt="2023-06-15T23:36:48.356" v="330" actId="931"/>
          <ac:spMkLst>
            <pc:docMk/>
            <pc:sldMk cId="2985151107" sldId="380"/>
            <ac:spMk id="2" creationId="{35718B47-0CDC-4170-639C-A38E8A7955B8}"/>
          </ac:spMkLst>
        </pc:spChg>
        <pc:picChg chg="add mod">
          <ac:chgData name="Yutaka Nishimoto" userId="2096df895d43f0ed" providerId="LiveId" clId="{4A12BD04-310D-47AA-A029-FA16396CCA2B}" dt="2023-06-15T23:36:48.356" v="330" actId="931"/>
          <ac:picMkLst>
            <pc:docMk/>
            <pc:sldMk cId="2985151107" sldId="380"/>
            <ac:picMk id="5" creationId="{5C3E4FA8-55C3-56B9-142C-DA2B9636FAAA}"/>
          </ac:picMkLst>
        </pc:picChg>
      </pc:sldChg>
      <pc:sldChg chg="addSp delSp modSp new">
        <pc:chgData name="Yutaka Nishimoto" userId="2096df895d43f0ed" providerId="LiveId" clId="{4A12BD04-310D-47AA-A029-FA16396CCA2B}" dt="2023-06-15T23:36:52.632" v="332" actId="931"/>
        <pc:sldMkLst>
          <pc:docMk/>
          <pc:sldMk cId="871308280" sldId="381"/>
        </pc:sldMkLst>
        <pc:spChg chg="del">
          <ac:chgData name="Yutaka Nishimoto" userId="2096df895d43f0ed" providerId="LiveId" clId="{4A12BD04-310D-47AA-A029-FA16396CCA2B}" dt="2023-06-15T23:36:52.632" v="332" actId="931"/>
          <ac:spMkLst>
            <pc:docMk/>
            <pc:sldMk cId="871308280" sldId="381"/>
            <ac:spMk id="2" creationId="{161D3520-DD9B-87F0-069B-AF38DE3A0472}"/>
          </ac:spMkLst>
        </pc:spChg>
        <pc:picChg chg="add mod">
          <ac:chgData name="Yutaka Nishimoto" userId="2096df895d43f0ed" providerId="LiveId" clId="{4A12BD04-310D-47AA-A029-FA16396CCA2B}" dt="2023-06-15T23:36:52.632" v="332" actId="931"/>
          <ac:picMkLst>
            <pc:docMk/>
            <pc:sldMk cId="871308280" sldId="381"/>
            <ac:picMk id="5" creationId="{7743F79B-C313-A542-4827-579593E7BAFD}"/>
          </ac:picMkLst>
        </pc:picChg>
      </pc:sldChg>
      <pc:sldChg chg="addSp delSp modSp new">
        <pc:chgData name="Yutaka Nishimoto" userId="2096df895d43f0ed" providerId="LiveId" clId="{4A12BD04-310D-47AA-A029-FA16396CCA2B}" dt="2023-06-15T23:38:53.946" v="334" actId="931"/>
        <pc:sldMkLst>
          <pc:docMk/>
          <pc:sldMk cId="2669310259" sldId="382"/>
        </pc:sldMkLst>
        <pc:spChg chg="del">
          <ac:chgData name="Yutaka Nishimoto" userId="2096df895d43f0ed" providerId="LiveId" clId="{4A12BD04-310D-47AA-A029-FA16396CCA2B}" dt="2023-06-15T23:38:53.946" v="334" actId="931"/>
          <ac:spMkLst>
            <pc:docMk/>
            <pc:sldMk cId="2669310259" sldId="382"/>
            <ac:spMk id="2" creationId="{F1B1F1D6-44B2-D130-7F82-3936CCC12C31}"/>
          </ac:spMkLst>
        </pc:spChg>
        <pc:picChg chg="add mod">
          <ac:chgData name="Yutaka Nishimoto" userId="2096df895d43f0ed" providerId="LiveId" clId="{4A12BD04-310D-47AA-A029-FA16396CCA2B}" dt="2023-06-15T23:38:53.946" v="334" actId="931"/>
          <ac:picMkLst>
            <pc:docMk/>
            <pc:sldMk cId="2669310259" sldId="382"/>
            <ac:picMk id="5" creationId="{384BCCD1-5789-1C81-DDFB-A29F91190B7C}"/>
          </ac:picMkLst>
        </pc:picChg>
      </pc:sldChg>
      <pc:sldChg chg="addSp delSp modSp new">
        <pc:chgData name="Yutaka Nishimoto" userId="2096df895d43f0ed" providerId="LiveId" clId="{4A12BD04-310D-47AA-A029-FA16396CCA2B}" dt="2023-06-15T23:39:36.987" v="336" actId="931"/>
        <pc:sldMkLst>
          <pc:docMk/>
          <pc:sldMk cId="933650298" sldId="383"/>
        </pc:sldMkLst>
        <pc:spChg chg="del">
          <ac:chgData name="Yutaka Nishimoto" userId="2096df895d43f0ed" providerId="LiveId" clId="{4A12BD04-310D-47AA-A029-FA16396CCA2B}" dt="2023-06-15T23:39:36.987" v="336" actId="931"/>
          <ac:spMkLst>
            <pc:docMk/>
            <pc:sldMk cId="933650298" sldId="383"/>
            <ac:spMk id="2" creationId="{2342CA19-D65C-EF09-ADE5-23B2DAC205BE}"/>
          </ac:spMkLst>
        </pc:spChg>
        <pc:picChg chg="add mod">
          <ac:chgData name="Yutaka Nishimoto" userId="2096df895d43f0ed" providerId="LiveId" clId="{4A12BD04-310D-47AA-A029-FA16396CCA2B}" dt="2023-06-15T23:39:36.987" v="336" actId="931"/>
          <ac:picMkLst>
            <pc:docMk/>
            <pc:sldMk cId="933650298" sldId="383"/>
            <ac:picMk id="5" creationId="{C74EFB12-B440-987F-5177-1709E7387AF0}"/>
          </ac:picMkLst>
        </pc:picChg>
      </pc:sldChg>
      <pc:sldChg chg="addSp delSp modSp new">
        <pc:chgData name="Yutaka Nishimoto" userId="2096df895d43f0ed" providerId="LiveId" clId="{4A12BD04-310D-47AA-A029-FA16396CCA2B}" dt="2023-06-15T23:39:49.520" v="338" actId="931"/>
        <pc:sldMkLst>
          <pc:docMk/>
          <pc:sldMk cId="2551509170" sldId="384"/>
        </pc:sldMkLst>
        <pc:spChg chg="del">
          <ac:chgData name="Yutaka Nishimoto" userId="2096df895d43f0ed" providerId="LiveId" clId="{4A12BD04-310D-47AA-A029-FA16396CCA2B}" dt="2023-06-15T23:39:49.520" v="338" actId="931"/>
          <ac:spMkLst>
            <pc:docMk/>
            <pc:sldMk cId="2551509170" sldId="384"/>
            <ac:spMk id="2" creationId="{C938801D-7784-9890-B368-08770EBE9470}"/>
          </ac:spMkLst>
        </pc:spChg>
        <pc:picChg chg="add mod">
          <ac:chgData name="Yutaka Nishimoto" userId="2096df895d43f0ed" providerId="LiveId" clId="{4A12BD04-310D-47AA-A029-FA16396CCA2B}" dt="2023-06-15T23:39:49.520" v="338" actId="931"/>
          <ac:picMkLst>
            <pc:docMk/>
            <pc:sldMk cId="2551509170" sldId="384"/>
            <ac:picMk id="5" creationId="{D2C36BC3-255B-EF5A-30BD-BEE68092A6D8}"/>
          </ac:picMkLst>
        </pc:picChg>
      </pc:sldChg>
      <pc:sldChg chg="addSp delSp modSp new">
        <pc:chgData name="Yutaka Nishimoto" userId="2096df895d43f0ed" providerId="LiveId" clId="{4A12BD04-310D-47AA-A029-FA16396CCA2B}" dt="2023-06-15T23:40:19.794" v="340" actId="931"/>
        <pc:sldMkLst>
          <pc:docMk/>
          <pc:sldMk cId="1282729398" sldId="385"/>
        </pc:sldMkLst>
        <pc:spChg chg="del">
          <ac:chgData name="Yutaka Nishimoto" userId="2096df895d43f0ed" providerId="LiveId" clId="{4A12BD04-310D-47AA-A029-FA16396CCA2B}" dt="2023-06-15T23:40:19.794" v="340" actId="931"/>
          <ac:spMkLst>
            <pc:docMk/>
            <pc:sldMk cId="1282729398" sldId="385"/>
            <ac:spMk id="2" creationId="{676A7529-7E83-CC2C-D77B-983E6F97051F}"/>
          </ac:spMkLst>
        </pc:spChg>
        <pc:picChg chg="add mod">
          <ac:chgData name="Yutaka Nishimoto" userId="2096df895d43f0ed" providerId="LiveId" clId="{4A12BD04-310D-47AA-A029-FA16396CCA2B}" dt="2023-06-15T23:40:19.794" v="340" actId="931"/>
          <ac:picMkLst>
            <pc:docMk/>
            <pc:sldMk cId="1282729398" sldId="385"/>
            <ac:picMk id="5" creationId="{D13695F2-875B-D3AC-3837-493E752D3509}"/>
          </ac:picMkLst>
        </pc:picChg>
      </pc:sldChg>
      <pc:sldChg chg="addSp delSp modSp new mod">
        <pc:chgData name="Yutaka Nishimoto" userId="2096df895d43f0ed" providerId="LiveId" clId="{4A12BD04-310D-47AA-A029-FA16396CCA2B}" dt="2023-06-15T23:41:13.318" v="344" actId="931"/>
        <pc:sldMkLst>
          <pc:docMk/>
          <pc:sldMk cId="1335511021" sldId="386"/>
        </pc:sldMkLst>
        <pc:spChg chg="del">
          <ac:chgData name="Yutaka Nishimoto" userId="2096df895d43f0ed" providerId="LiveId" clId="{4A12BD04-310D-47AA-A029-FA16396CCA2B}" dt="2023-06-15T23:40:46.566" v="342" actId="931"/>
          <ac:spMkLst>
            <pc:docMk/>
            <pc:sldMk cId="1335511021" sldId="386"/>
            <ac:spMk id="2" creationId="{C0DD0B1F-552E-6409-19C8-E1A94331CC8F}"/>
          </ac:spMkLst>
        </pc:spChg>
        <pc:spChg chg="add del mod">
          <ac:chgData name="Yutaka Nishimoto" userId="2096df895d43f0ed" providerId="LiveId" clId="{4A12BD04-310D-47AA-A029-FA16396CCA2B}" dt="2023-06-15T23:41:13.318" v="344" actId="931"/>
          <ac:spMkLst>
            <pc:docMk/>
            <pc:sldMk cId="1335511021" sldId="386"/>
            <ac:spMk id="7" creationId="{9E91E9C9-A677-9AEF-B1F4-64A66C656C8A}"/>
          </ac:spMkLst>
        </pc:spChg>
        <pc:picChg chg="add del mod">
          <ac:chgData name="Yutaka Nishimoto" userId="2096df895d43f0ed" providerId="LiveId" clId="{4A12BD04-310D-47AA-A029-FA16396CCA2B}" dt="2023-06-15T23:41:11.187" v="343" actId="478"/>
          <ac:picMkLst>
            <pc:docMk/>
            <pc:sldMk cId="1335511021" sldId="386"/>
            <ac:picMk id="5" creationId="{6557936A-4A3C-A4A1-5D94-58BC31D8DCEF}"/>
          </ac:picMkLst>
        </pc:picChg>
        <pc:picChg chg="add mod">
          <ac:chgData name="Yutaka Nishimoto" userId="2096df895d43f0ed" providerId="LiveId" clId="{4A12BD04-310D-47AA-A029-FA16396CCA2B}" dt="2023-06-15T23:41:13.318" v="344" actId="931"/>
          <ac:picMkLst>
            <pc:docMk/>
            <pc:sldMk cId="1335511021" sldId="386"/>
            <ac:picMk id="9" creationId="{0D46F3D1-D234-9E66-A79A-E6C0DDF1DDA7}"/>
          </ac:picMkLst>
        </pc:picChg>
      </pc:sldChg>
      <pc:sldChg chg="addSp delSp modSp new mod">
        <pc:chgData name="Yutaka Nishimoto" userId="2096df895d43f0ed" providerId="LiveId" clId="{4A12BD04-310D-47AA-A029-FA16396CCA2B}" dt="2023-06-15T23:41:56.439" v="347" actId="9405"/>
        <pc:sldMkLst>
          <pc:docMk/>
          <pc:sldMk cId="2703291599" sldId="387"/>
        </pc:sldMkLst>
        <pc:spChg chg="del">
          <ac:chgData name="Yutaka Nishimoto" userId="2096df895d43f0ed" providerId="LiveId" clId="{4A12BD04-310D-47AA-A029-FA16396CCA2B}" dt="2023-06-15T23:41:50.736" v="346" actId="931"/>
          <ac:spMkLst>
            <pc:docMk/>
            <pc:sldMk cId="2703291599" sldId="387"/>
            <ac:spMk id="2" creationId="{982C3339-6EB8-E470-A358-73CE827F1FFF}"/>
          </ac:spMkLst>
        </pc:spChg>
        <pc:picChg chg="add mod">
          <ac:chgData name="Yutaka Nishimoto" userId="2096df895d43f0ed" providerId="LiveId" clId="{4A12BD04-310D-47AA-A029-FA16396CCA2B}" dt="2023-06-15T23:41:50.736" v="346" actId="931"/>
          <ac:picMkLst>
            <pc:docMk/>
            <pc:sldMk cId="2703291599" sldId="387"/>
            <ac:picMk id="5" creationId="{A6C43211-0018-53BA-FAFA-88308C4C07DF}"/>
          </ac:picMkLst>
        </pc:picChg>
        <pc:inkChg chg="add">
          <ac:chgData name="Yutaka Nishimoto" userId="2096df895d43f0ed" providerId="LiveId" clId="{4A12BD04-310D-47AA-A029-FA16396CCA2B}" dt="2023-06-15T23:41:56.439" v="347" actId="9405"/>
          <ac:inkMkLst>
            <pc:docMk/>
            <pc:sldMk cId="2703291599" sldId="387"/>
            <ac:inkMk id="6" creationId="{F4450B8D-B183-A19D-6D25-6A5D739401BE}"/>
          </ac:inkMkLst>
        </pc:inkChg>
      </pc:sldChg>
      <pc:sldChg chg="addSp delSp modSp new mod">
        <pc:chgData name="Yutaka Nishimoto" userId="2096df895d43f0ed" providerId="LiveId" clId="{4A12BD04-310D-47AA-A029-FA16396CCA2B}" dt="2023-06-15T23:42:09.697" v="350" actId="9405"/>
        <pc:sldMkLst>
          <pc:docMk/>
          <pc:sldMk cId="3502666772" sldId="388"/>
        </pc:sldMkLst>
        <pc:spChg chg="del">
          <ac:chgData name="Yutaka Nishimoto" userId="2096df895d43f0ed" providerId="LiveId" clId="{4A12BD04-310D-47AA-A029-FA16396CCA2B}" dt="2023-06-15T23:42:01.786" v="349" actId="931"/>
          <ac:spMkLst>
            <pc:docMk/>
            <pc:sldMk cId="3502666772" sldId="388"/>
            <ac:spMk id="2" creationId="{2979DE65-5F07-03D4-8B54-610308039F29}"/>
          </ac:spMkLst>
        </pc:spChg>
        <pc:picChg chg="add mod">
          <ac:chgData name="Yutaka Nishimoto" userId="2096df895d43f0ed" providerId="LiveId" clId="{4A12BD04-310D-47AA-A029-FA16396CCA2B}" dt="2023-06-15T23:42:01.786" v="349" actId="931"/>
          <ac:picMkLst>
            <pc:docMk/>
            <pc:sldMk cId="3502666772" sldId="388"/>
            <ac:picMk id="5" creationId="{F2164433-ADA2-FED5-FB78-CE466D272A58}"/>
          </ac:picMkLst>
        </pc:picChg>
        <pc:inkChg chg="add">
          <ac:chgData name="Yutaka Nishimoto" userId="2096df895d43f0ed" providerId="LiveId" clId="{4A12BD04-310D-47AA-A029-FA16396CCA2B}" dt="2023-06-15T23:42:09.697" v="350" actId="9405"/>
          <ac:inkMkLst>
            <pc:docMk/>
            <pc:sldMk cId="3502666772" sldId="388"/>
            <ac:inkMk id="6" creationId="{E63ADD69-4FAD-185A-F552-8A29E34C648A}"/>
          </ac:inkMkLst>
        </pc:inkChg>
      </pc:sldChg>
      <pc:sldChg chg="addSp delSp modSp new mod">
        <pc:chgData name="Yutaka Nishimoto" userId="2096df895d43f0ed" providerId="LiveId" clId="{4A12BD04-310D-47AA-A029-FA16396CCA2B}" dt="2023-06-15T23:43:28.297" v="358" actId="9405"/>
        <pc:sldMkLst>
          <pc:docMk/>
          <pc:sldMk cId="1534345513" sldId="389"/>
        </pc:sldMkLst>
        <pc:spChg chg="del">
          <ac:chgData name="Yutaka Nishimoto" userId="2096df895d43f0ed" providerId="LiveId" clId="{4A12BD04-310D-47AA-A029-FA16396CCA2B}" dt="2023-06-15T23:42:18.334" v="352" actId="931"/>
          <ac:spMkLst>
            <pc:docMk/>
            <pc:sldMk cId="1534345513" sldId="389"/>
            <ac:spMk id="2" creationId="{F9D471EF-3993-3A68-7C4F-5F519CACDE15}"/>
          </ac:spMkLst>
        </pc:spChg>
        <pc:spChg chg="add del mod">
          <ac:chgData name="Yutaka Nishimoto" userId="2096df895d43f0ed" providerId="LiveId" clId="{4A12BD04-310D-47AA-A029-FA16396CCA2B}" dt="2023-06-15T23:43:00.416" v="354" actId="931"/>
          <ac:spMkLst>
            <pc:docMk/>
            <pc:sldMk cId="1534345513" sldId="389"/>
            <ac:spMk id="7" creationId="{E5E2B9F9-24F1-7943-2837-F6AB7479888D}"/>
          </ac:spMkLst>
        </pc:spChg>
        <pc:spChg chg="add del mod">
          <ac:chgData name="Yutaka Nishimoto" userId="2096df895d43f0ed" providerId="LiveId" clId="{4A12BD04-310D-47AA-A029-FA16396CCA2B}" dt="2023-06-15T23:43:09.111" v="356" actId="931"/>
          <ac:spMkLst>
            <pc:docMk/>
            <pc:sldMk cId="1534345513" sldId="389"/>
            <ac:spMk id="11" creationId="{551C9B5C-6B9E-81E8-5773-5EEEBA269750}"/>
          </ac:spMkLst>
        </pc:spChg>
        <pc:picChg chg="add del mod">
          <ac:chgData name="Yutaka Nishimoto" userId="2096df895d43f0ed" providerId="LiveId" clId="{4A12BD04-310D-47AA-A029-FA16396CCA2B}" dt="2023-06-15T23:42:22.600" v="353" actId="478"/>
          <ac:picMkLst>
            <pc:docMk/>
            <pc:sldMk cId="1534345513" sldId="389"/>
            <ac:picMk id="5" creationId="{26A57BAF-B2FF-2F94-27C4-A47022221279}"/>
          </ac:picMkLst>
        </pc:picChg>
        <pc:picChg chg="add del mod">
          <ac:chgData name="Yutaka Nishimoto" userId="2096df895d43f0ed" providerId="LiveId" clId="{4A12BD04-310D-47AA-A029-FA16396CCA2B}" dt="2023-06-15T23:43:05.830" v="355" actId="478"/>
          <ac:picMkLst>
            <pc:docMk/>
            <pc:sldMk cId="1534345513" sldId="389"/>
            <ac:picMk id="9" creationId="{42769DDB-B068-6A27-3BC8-254C92231D14}"/>
          </ac:picMkLst>
        </pc:picChg>
        <pc:picChg chg="add mod">
          <ac:chgData name="Yutaka Nishimoto" userId="2096df895d43f0ed" providerId="LiveId" clId="{4A12BD04-310D-47AA-A029-FA16396CCA2B}" dt="2023-06-15T23:43:09.111" v="356" actId="931"/>
          <ac:picMkLst>
            <pc:docMk/>
            <pc:sldMk cId="1534345513" sldId="389"/>
            <ac:picMk id="13" creationId="{5AB748A2-2AE9-19CB-55FA-F137694F7A28}"/>
          </ac:picMkLst>
        </pc:picChg>
        <pc:inkChg chg="add">
          <ac:chgData name="Yutaka Nishimoto" userId="2096df895d43f0ed" providerId="LiveId" clId="{4A12BD04-310D-47AA-A029-FA16396CCA2B}" dt="2023-06-15T23:43:13.596" v="357" actId="9405"/>
          <ac:inkMkLst>
            <pc:docMk/>
            <pc:sldMk cId="1534345513" sldId="389"/>
            <ac:inkMk id="14" creationId="{237B685F-987F-D2FB-063F-63CA10A33489}"/>
          </ac:inkMkLst>
        </pc:inkChg>
        <pc:inkChg chg="add">
          <ac:chgData name="Yutaka Nishimoto" userId="2096df895d43f0ed" providerId="LiveId" clId="{4A12BD04-310D-47AA-A029-FA16396CCA2B}" dt="2023-06-15T23:43:28.297" v="358" actId="9405"/>
          <ac:inkMkLst>
            <pc:docMk/>
            <pc:sldMk cId="1534345513" sldId="389"/>
            <ac:inkMk id="15" creationId="{CC7EAEBF-7949-A856-D18D-AE869A29F3BA}"/>
          </ac:inkMkLst>
        </pc:inkChg>
      </pc:sldChg>
      <pc:sldChg chg="addSp delSp modSp new mod">
        <pc:chgData name="Yutaka Nishimoto" userId="2096df895d43f0ed" providerId="LiveId" clId="{4A12BD04-310D-47AA-A029-FA16396CCA2B}" dt="2023-06-15T23:44:14.072" v="361" actId="9405"/>
        <pc:sldMkLst>
          <pc:docMk/>
          <pc:sldMk cId="667804821" sldId="390"/>
        </pc:sldMkLst>
        <pc:spChg chg="del">
          <ac:chgData name="Yutaka Nishimoto" userId="2096df895d43f0ed" providerId="LiveId" clId="{4A12BD04-310D-47AA-A029-FA16396CCA2B}" dt="2023-06-15T23:44:05.450" v="360" actId="931"/>
          <ac:spMkLst>
            <pc:docMk/>
            <pc:sldMk cId="667804821" sldId="390"/>
            <ac:spMk id="2" creationId="{38D4DF9A-BDE6-DCEC-A522-00CA5B4AB2BB}"/>
          </ac:spMkLst>
        </pc:spChg>
        <pc:picChg chg="add mod">
          <ac:chgData name="Yutaka Nishimoto" userId="2096df895d43f0ed" providerId="LiveId" clId="{4A12BD04-310D-47AA-A029-FA16396CCA2B}" dt="2023-06-15T23:44:05.450" v="360" actId="931"/>
          <ac:picMkLst>
            <pc:docMk/>
            <pc:sldMk cId="667804821" sldId="390"/>
            <ac:picMk id="5" creationId="{6D2A2287-D973-83D5-365C-C915E1824465}"/>
          </ac:picMkLst>
        </pc:picChg>
        <pc:inkChg chg="add">
          <ac:chgData name="Yutaka Nishimoto" userId="2096df895d43f0ed" providerId="LiveId" clId="{4A12BD04-310D-47AA-A029-FA16396CCA2B}" dt="2023-06-15T23:44:14.072" v="361" actId="9405"/>
          <ac:inkMkLst>
            <pc:docMk/>
            <pc:sldMk cId="667804821" sldId="390"/>
            <ac:inkMk id="6" creationId="{3D8E33A4-F4B7-A18B-C8F9-382FBE8607F5}"/>
          </ac:inkMkLst>
        </pc:inkChg>
      </pc:sldChg>
      <pc:sldChg chg="addSp delSp modSp new">
        <pc:chgData name="Yutaka Nishimoto" userId="2096df895d43f0ed" providerId="LiveId" clId="{4A12BD04-310D-47AA-A029-FA16396CCA2B}" dt="2023-06-15T23:45:46.216" v="365" actId="931"/>
        <pc:sldMkLst>
          <pc:docMk/>
          <pc:sldMk cId="2161662523" sldId="391"/>
        </pc:sldMkLst>
        <pc:spChg chg="del">
          <ac:chgData name="Yutaka Nishimoto" userId="2096df895d43f0ed" providerId="LiveId" clId="{4A12BD04-310D-47AA-A029-FA16396CCA2B}" dt="2023-06-15T23:45:46.216" v="365" actId="931"/>
          <ac:spMkLst>
            <pc:docMk/>
            <pc:sldMk cId="2161662523" sldId="391"/>
            <ac:spMk id="2" creationId="{AA0192B5-C348-114C-12BE-F60790AFE7B5}"/>
          </ac:spMkLst>
        </pc:spChg>
        <pc:picChg chg="add mod">
          <ac:chgData name="Yutaka Nishimoto" userId="2096df895d43f0ed" providerId="LiveId" clId="{4A12BD04-310D-47AA-A029-FA16396CCA2B}" dt="2023-06-15T23:45:46.216" v="365" actId="931"/>
          <ac:picMkLst>
            <pc:docMk/>
            <pc:sldMk cId="2161662523" sldId="391"/>
            <ac:picMk id="5" creationId="{F38BE731-BEDF-38EA-C187-ACB6DC912B2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8T23:09:03.7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24575,'387'-16'0,"200"-13"0,5 31 0,-197 1 0,1458-4-1365,-1819 1-5461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5:22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24575,'118'0'0,"593"24"0,-269 22 0,686 65 0,-1022-103-1365,-23-3-5461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5:26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2297 1659 24575,'-209'2'0,"-229"-5"0,324-8 0,-167-37 0,169 26 0,-227-53 0,292 62 0,1-3 0,1-1 0,0-3 0,1-1 0,-42-29 0,68 38 0,1-1 0,1-1 0,0-1 0,1-1 0,-23-30 0,-51-93 0,24 34 0,52 86 0,-22-31 0,2-1 0,2-2 0,3 0 0,-24-64 0,46 99 0,1 1 0,1-1 0,1-1 0,0 1 0,1 0 0,1-1 0,2-28 0,1 32 0,0 1 0,1 0 0,1 0 0,0 0 0,1 1 0,0-1 0,1 1 0,0 0 0,2 1 0,16-23 0,-9 17 0,0 1 0,2 0 0,0 2 0,1 0 0,0 0 0,1 2 0,1 1 0,0 0 0,0 1 0,2 2 0,-1 0 0,29-8 0,27-3 0,0 3 0,98-8 0,-170 25 0,537-49 0,643 24 0,-917 36 0,403 68 0,-588-63 0,116 37 0,-152-38 0,-2 3 0,-1 2 0,78 47 0,-110-59 0,-1 0 0,0 0 0,-1 1 0,1 1 0,-2-1 0,1 2 0,-2-1 0,1 1 0,-1 1 0,-1 0 0,0 0 0,7 16 0,-8-9 0,0 0 0,-1 0 0,-1 0 0,-1 1 0,-1-1 0,-1 1 0,-1 39 0,-1-26 0,0-10 0,-6 46 0,6-62 0,-1 1 0,0-1 0,-1 1 0,1-1 0,-1 0 0,-1 0 0,1 0 0,-1-1 0,-1 1 0,-5 6 0,-11 9 0,-1 0 0,-1-2 0,-1 0 0,-1-2 0,-29 17 0,-143 69 0,136-74 0,-46 19 0,-171 53 0,-123 7 0,27-18 0,188-53-1365,155-31-5461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8:10.5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3124 1623 24575,'-665'2'0,"-714"-6"0,1095-15 0,234 12 0,1-3 0,0-1 0,-79-31 0,-72-49 0,177 79 0,1-2 0,1-1 0,0-1 0,1 0 0,0-2 0,-22-26 0,25 22 0,0-2 0,2 0 0,0-1 0,2 0 0,1-1 0,1 0 0,1-1 0,1 0 0,1-1 0,-3-29 0,5 22 0,3 1 0,0-1 0,3 1 0,0-1 0,3 0 0,0 1 0,16-64 0,-14 79 0,0 0 0,2 1 0,0 0 0,0 0 0,2 1 0,0 0 0,1 1 0,1-1 0,0 2 0,2 0 0,-1 0 0,2 1 0,0 1 0,0 0 0,1 1 0,1 1 0,0 0 0,0 1 0,1 1 0,19-8 0,98-29 0,254-50 0,153 10 0,-303 51 0,232-26 0,2 44 0,-455 19 0,0 0 0,-1 1 0,1 0 0,-1 2 0,1 0 0,-1 0 0,-1 2 0,1 0 0,-1 1 0,0 0 0,18 15 0,3 4 0,-2 2 0,-1 1 0,32 40 0,-42-43 0,-2 0 0,-1 2 0,-1 0 0,-2 1 0,0 1 0,-3 0 0,0 1 0,-2 1 0,11 45 0,-10-14 0,-3 0 0,-3 1 0,-2-1 0,-5 72 0,0-113 0,0-3 0,0-1 0,-2 0 0,-7 36 0,7-48 0,0-1 0,0 0 0,-1 1 0,0-1 0,0-1 0,-1 1 0,1 0 0,-1-1 0,0 0 0,-1 0 0,1 0 0,-1 0 0,0-1 0,-1 0 0,-6 5 0,-24 11-273,-1-1 0,-2-2 0,1-1 0,-49 11 0,54-18-6553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8:12.0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3357 1342 24575,'-61'-3'0,"-89"-16"0,44 5 0,55 8 0,-1534-144 0,1328 131 0,-368-74 0,492 65 0,-131-44 0,257 69 0,0 1 0,0-1 0,1 0 0,-1 0 0,1-1 0,0 0 0,-1 0 0,2 0 0,-1-1 0,0 0 0,1 0 0,0 0 0,0-1 0,-7-12 0,7 8 0,1 0 0,0 0 0,1 0 0,0 0 0,0-1 0,1 0 0,1 1 0,0-1 0,0-16 0,1 3 0,0 0 0,2 0 0,1 0 0,0 0 0,2 0 0,1 1 0,1-1 0,1 1 0,1 1 0,1 0 0,0 0 0,2 1 0,1 0 0,0 1 0,2 1 0,0 0 0,1 1 0,1 0 0,0 1 0,2 2 0,30-22 0,12-1 0,1 4 0,1 2 0,2 3 0,1 2 0,1 4 0,73-16 0,-78 26 2,0 3 0,1 3-1,0 2 1,0 3 0,118 12 0,298 77-131,396 177-254,-38 86 176,-788-329 207,-32-15 0,0 1 0,0 1 0,-1 0 0,0 1 0,0 1 0,-1 0 0,-1 1 0,19 18 0,-30-26 5,-1-1 0,0 1 1,0 0-1,0 0 0,0 0 1,0 0-1,-1 0 0,0 1 0,1-1 1,-1 0-1,0 0 0,-1 1 0,1-1 1,0 1-1,-1-1 0,0 1 1,0-1-1,0 1 0,0-1 0,-2 6 1,0-3 16,0 0 0,0 0 0,-1-1 0,1 1 0,-1-1 0,-1 1 1,1-1-1,-1 0 0,0 0 0,-9 7 0,1-1 17,-1 0 1,0-1-1,-1-1 0,0 0 1,0-1-1,-1 0 1,0-1-1,-17 5 0,-8-3-39,0-1 0,-47 2 0,-9 2 0,-49 4-1365,105-14-5461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24575,'7'1'0,"0"1"0,1-1 0,-1 1 0,0 1 0,0-1 0,0 1 0,0 0 0,0 1 0,-1 0 0,11 8 0,16 8 0,1379 717-2943,-802-449 683,85 28 1020,1487 655-2134,-1612-707 3092,-80-21-846,-85-27 838,62 65 431,-356-205 1239,192 173 1,-281-230-452,-2 2 0,0 0 0,22 32-1,-37-46-660,-1 0 0,0 0-1,-1 1 1,1-1-1,-2 1 1,1 0 0,-1 0-1,0 0 1,0 0-1,-1 0 1,0 0 0,-1 1-1,0-1 1,0 0-1,-2 12 1,-1 13-69,1 0 0,5 66 0,1-17-178,1-5-21,3-1 0,4-1 0,35 123 0,-45-189-195,1-1 0,0 1 0,1-1 0,-1 0 0,2-1 0,4 9 0,9 7-6631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1:3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24575,'0'-1'0,"1"0"0,-1 0 0,0 0 0,1 0 0,-1 0 0,1 0 0,0-1 0,-1 1 0,1 0 0,0 0 0,-1 1 0,1-1 0,0 0 0,0 0 0,0 0 0,0 0 0,0 1 0,0-1 0,0 0 0,0 1 0,0-1 0,0 1 0,0 0 0,0-1 0,0 1 0,1 0 0,1-1 0,39-5 0,-34 5 0,533-11 0,-346 15 0,-32-3 0,530 6 0,-5 38 0,-433-20-1365,-204-21-5461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1:40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0 120 24575,'7'-6'0,"8"-3"0,15 1 0,28-6 0,51 1 0,58 1 0,67-3 0,52 1 0,30 2-1170,-19 4 1170,-21 3 0,-12 3 0,-30 1-461,-23 1 461,-27 0 0,-26 1 0,-33 0 0,-38-1-6560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1:41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24575,'1583'24'-311,"1485"32"-2134,-3054-56 2336,2 0 206,1 0 0,0-2 0,30-5 0,-22-2-5811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1:3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965 1933 24575,'47'-8'0,"-14"0"0,365-38 0,-2 35 0,-245 9 0,1821-5-199,-1078 10 398,-862-2-199,0-3 0,47-7 0,-63 6 0,-1-1 0,0-1 0,0 0 0,-1-1 0,1-1 0,-1 0 0,14-10 0,-7 4 0,-1-2 0,-1 1 0,0-2 0,-1-1 0,-1 0 0,25-33 0,-35 41 0,-1-2 0,0 1 0,-1-1 0,0 0 0,0 0 0,-1 0 0,-1 0 0,0-1 0,-1 0 0,0 1 0,0-1 0,-1 0 0,-1 0 0,0 0 0,-3-20 0,-3 3 0,-1-1 0,-1 1 0,-1 0 0,-2 1 0,-1 0 0,-21-36 0,5 17 0,-2 1 0,-62-71 0,41 63 7,-4 2 0,-1 3-1,-3 2 1,-1 3-1,-2 2 1,-3 3 0,-128-57-1,-28 8-475,-255-65-1,458 148 402,-315-85-75,-672-88-1,-353 115 144,1278 63 207,0 5 0,-97 16 0,150-15-145,0 1 0,1 0 0,-1 2 0,2 1 0,-1 2 0,1 0 0,1 1 0,0 2 0,-41 33 0,26-11-62,3 1 0,-48 66 0,-1 1 0,67-86 0,-15 18 0,1 2 0,-33 52 0,56-76 0,0 1 0,2 0 0,0 0 0,1 0 0,0 1 0,1 0 0,1 0 0,1 1 0,0-1 0,1 23 0,2-8 0,3-2 0,0 1 0,2 0 0,1-1 0,2 1 0,1-2 0,1 1 0,1-1 0,2-1 0,29 47 0,-7-20 0,3-2 0,2-2 0,2-2 0,57 52 0,-61-67 0,2-3 0,1-1 0,1-2 0,2-2 0,0-1 0,2-3 0,0-2 0,1-2 0,65 16 0,19-3 0,2-6 0,162 9 0,-126-19 0,321-13 0,-439-10-1365,-19-3-5461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1:35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1276 848 24575,'-308'-2'0,"-338"5"0,636-3 0,-24 1 0,0 2 0,-40 8 0,66-10 0,0 1 0,0 0 0,0 1 0,1-1 0,-1 2 0,1-1 0,0 1 0,-1 0 0,2 0 0,-1 1 0,1 0 0,-1 0 0,1 1 0,-9 11 0,7-5 0,1 1 0,1 0 0,0 0 0,1 1 0,0 0 0,1 0 0,0 0 0,1 0 0,1 0 0,-1 26 0,2-1 0,2 0 0,11 68 0,-7-82 0,2 0 0,0-1 0,2 0 0,1-1 0,0 1 0,2-2 0,1 0 0,0 0 0,2-1 0,0-1 0,1 0 0,2-1 0,36 31 0,4-3 0,2-2 0,2-3 0,95 48 0,26 2 0,216 75 0,201 31 0,-364-138-26,320 39 1,-410-77-98,306 40-312,461 4 0,184-13 11,-646-30 595,-430-23-99,0-1 0,-1-1 0,1 0 0,-1-2 0,1 0 0,-1-1 0,0-1 0,-1-1 0,0-1 1,0-1-1,0 0 0,-1-2 0,-1 0 0,0 0 0,0-2 0,-1 0 0,24-26 0,-20 19-72,-7 8 0,0-1 0,0-1 0,-1 0 0,-1 0 0,0-1 0,-1-1 0,-1 0 0,-1 0 0,10-24 0,-10 10 0,-2 0 0,-1 0 0,-1-1 0,-1 1 0,-2-1 0,-1 0 0,-2 0 0,0 0 0,-3 1 0,-8-37 0,-3 10 0,-2 0 0,-2 1 0,-3 1 0,-39-68 0,20 52-27,-3 2 1,-2 2-1,-4 2 0,-87-86 0,57 75-114,-2 5 0,-172-114 0,83 85 87,-3 8 1,-4 7-1,-269-87 1,118 66 53,-5 14 0,-3 16 0,-3 14 0,-439-23 0,625 78-7,-296 24 1,383-9 118,1 3 0,1 4 0,0 1 0,1 4 0,1 3 0,-118 59 0,170-76-112,0 2 0,0 0 0,1 0 0,0 1 0,0 1 0,1-1 0,0 2 0,0 0 0,2 0 0,-1 0 0,1 1 0,-8 18 0,-8 11 0,14-26 0,1 1 0,0 0 0,2 0 0,0 1 0,-10 33 0,-3 64 0,4 1 0,6 0 0,5 0 0,9 121 0,2-190-1365,3-11-5461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05:00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1493 1276 24575,'-144'1'0,"-165"-4"0,241-3 0,0-4 0,0-2 0,2-4 0,-1-2 0,-100-43 0,136 47 0,1-2 0,0 0 0,1-3 0,-49-39 0,-90-104 0,150 140 0,2-1 0,0 0 0,2-1 0,1-1 0,-12-30 0,15 34 0,0-2 0,0-2 0,1 1 0,2-1 0,0 0 0,2-1 0,1 1 0,1-1 0,1 0 0,1 0 0,2 0 0,6-49 0,-3 61 0,1 1 0,0-1 0,1 1 0,0 1 0,1-1 0,0 1 0,1 0 0,1 1 0,0-1 0,0 2 0,1-1 0,22-16 0,-8 8 0,2 1 0,0 1 0,0 1 0,57-23 0,-60 31 0,1 1 0,0 1 0,0 1 0,0 1 0,28-1 0,127 3 0,-109 3 0,101-2 0,221 5 0,-360-1 0,0 2 0,0 0 0,-1 2 0,52 19 0,118 59 0,-108-42 0,-44-23 0,-14-7 0,59 34 0,-85-42 0,-1 1 0,1 0 0,-1 0 0,0 1 0,-1 0 0,0 0 0,0 1 0,0-1 0,-1 2 0,0-1 0,6 13 0,-3 1 0,-1-1 0,-1 1 0,-1 0 0,-1 1 0,-1 0 0,2 35 0,-6 144 0,-4-102 0,2-75 0,-1 0 0,-1 0 0,-1 0 0,-1-1 0,-1 0 0,-2 0 0,0 0 0,-2-1 0,-17 29 0,22-43 0,0-1 0,-1 1 0,0-1 0,0 0 0,-1 0 0,1-1 0,-2 0 0,1-1 0,-1 1 0,-16 7 0,-22 17 0,8 6-1365,22-22-5461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4:05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1936 1201 24575,'-9'1'0,"1"0"0,-1 1 0,1 0 0,0 1 0,0 0 0,0 0 0,-10 6 0,-33 12 0,-2-9 0,-1-2 0,-98 4 0,-114-13 0,151-2 0,108 1 0,-102 1 0,-1-5 0,-179-30 0,252 25 0,-1-1 0,2-1 0,-1-3 0,-51-26 0,64 27 0,1-2 0,0 0 0,1-2 0,0-1 0,2 0 0,0-1 0,-21-27 0,4 0 0,3-1 0,-46-82 0,68 106 0,1-1 0,2 1 0,0-2 0,2 1 0,0-1 0,2 0 0,0 0 0,0-38 0,4 40 0,1 0 0,1-1 0,1 1 0,8-33 0,-6 43 0,0 1 0,1 0 0,0-1 0,1 2 0,0-1 0,1 1 0,0 0 0,1 0 0,12-13 0,-2 3 0,2 0 0,1 2 0,0 0 0,2 1 0,0 1 0,0 2 0,2 0 0,0 1 0,0 2 0,1 0 0,1 2 0,0 1 0,47-10 0,49 6 0,-1 5 0,155 10 0,-132 0 0,-78 0 0,1 2 0,-1 3 0,82 20 0,-104-15 0,0 1 0,-1 3 0,-1 1 0,0 3 0,63 39 0,-38-13 0,-2 4 0,-3 3 0,-2 2 0,-2 3 0,-3 2 0,57 81 0,-104-131 0,-2 1 0,0 1 0,0-1 0,-1 1 0,0 1 0,-1-1 0,0 1 0,-1 0 0,-1 0 0,3 18 0,-5-21 0,-1 0 0,0 0 0,-1 0 0,0-1 0,0 1 0,-1 0 0,0 0 0,-1-1 0,0 1 0,-1-1 0,0 0 0,0 0 0,-1 0 0,-10 13 0,1-2 0,-1-2 0,-1 1 0,-1-2 0,-1 0 0,0-1 0,-1-1 0,0-1 0,-2 0 0,-38 19 0,30-20 0,0-2 0,-2 0 0,1-2 0,-1-1 0,0-2 0,0-1 0,-34 2 0,-144 8 30,-133 5-1425,307-19-5431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4:09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24575,'13'0'0,"18"0"0,22 0 0,36 0 0,22 0 0,11 0 0,32 0 0,15 0 0,25 0 0,5 0 0,-4 0 0,-10 6 0,-16 3 0,-25-1 0,-22-1-6784,-20 4 6784,-21 1 0,-23-1-1407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4:10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24575,'6'0'0,"10"-6"0,14-2 0,15-1 0,34 3 0,41 1 0,21 2 0,6 2 0,43 0 0,15 1 0,33 7 0,-6 2 0,-2-1 0,-21 6 0,-33 0 0,-27-2 0,-25 3 0,-34-1-8191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4:11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24575,'1337'54'-99,"-1012"-20"-385,464 35-792,-720-67-5056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4:58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1126 1199 24575,'0'1'0,"-1"1"0,0-1 0,1 1 0,-1-1 0,0 1 0,0-1 0,0 0 0,0 1 0,0-1 0,0 0 0,0 0 0,-1 0 0,1 0 0,0 0 0,-1 0 0,1 0 0,0 0 0,-1-1 0,1 1 0,-1-1 0,1 1 0,-1-1 0,0 1 0,1-1 0,-1 0 0,-2 1 0,-52 6 0,47-6 0,-29 2 0,0-2 0,0-2 0,-1-1 0,1-1 0,0-3 0,1-1 0,0-2 0,0-1 0,0-2 0,2-2 0,-1-1 0,2-1 0,-63-42 0,23 11 0,2-4 0,2-3 0,-81-81 0,142 125 0,2 0 0,-1 0 0,1-1 0,0 0 0,1 0 0,1-1 0,-1 1 0,2-1 0,0-1 0,0 1 0,1 0 0,-2-24 0,2-8 0,1 0 0,7-61 0,-1 30 0,-4 50 0,1 1 0,2 0 0,9-41 0,-10 56 0,2-1 0,0 1 0,0 0 0,0 0 0,1 1 0,1-1 0,-1 1 0,1 0 0,1 1 0,-1 0 0,15-12 0,-5 6 0,1 1 0,0 0 0,1 2 0,1 0 0,-1 1 0,1 1 0,1 1 0,0 0 0,0 2 0,0 0 0,0 1 0,1 1 0,-1 1 0,1 1 0,0 1 0,25 3 0,5 3 0,-1 2 0,0 2 0,-1 3 0,-1 1 0,73 33 0,-51-17 0,-2 4 0,-1 2 0,-1 3 0,-3 3 0,-1 3 0,-2 3 0,92 94 0,-110-97 0,-21-25 0,-2 0 0,0 1 0,-1 1 0,-2 1 0,28 48 0,-43-66 0,0 0 0,0-1 0,0 1 0,-1 0 0,1 0 0,-1 0 0,0 0 0,-1-1 0,1 1 0,-1 0 0,0 0 0,0-1 0,-1 1 0,1 0 0,-1-1 0,0 0 0,0 1 0,-1-1 0,1 0 0,-1 0 0,0 0 0,-3 4 0,-11 12 0,-1-1 0,-36 32 0,38-37 0,-13 12 0,14-10 0,-2-1 0,1 0 0,-2-2 0,0 0 0,0-1 0,-2 0 0,-30 12 0,-27 5-45,-108 33-1275,148-54-5506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5:0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2379 1352 24575,'-111'0'0,"-767"-31"0,288-62 0,478 67 0,2-5 0,1-5 0,-119-57 0,210 84 0,0-1 0,0 0 0,2-1 0,-1-1 0,1 0 0,1-1 0,0-1 0,1 0 0,1-1 0,0-1 0,-18-28 0,26 35 0,0-1 0,0-1 0,1 1 0,0 0 0,1-1 0,0 0 0,1 0 0,0 0 0,0 0 0,1 0 0,1 0 0,0-1 0,1 1 0,0 0 0,0 0 0,1 0 0,1 0 0,0 0 0,0 1 0,1-1 0,0 1 0,8-13 0,4-3 0,0 1 0,2 1 0,1 1 0,0 0 0,2 1 0,1 1 0,0 2 0,45-31 0,-5 11 0,2 2 0,102-43 0,-68 38 0,1 5 0,2 3 0,1 6 0,2 3 0,127-13 0,-78 30 0,0 7 0,0 6 0,-1 6 0,157 34 0,-244-34 0,0 3 0,-2 2 0,0 4 0,-1 2 0,-1 3 0,67 37 0,-102-45 0,0 0 0,0 2 0,-2 1 0,-1 1 0,0 1 0,-2 0 0,0 2 0,27 42 0,-38-51 0,-2 0 0,0 1 0,-1 1 0,0-1 0,-1 1 0,-1 0 0,3 22 0,-6-27 0,-1 0 0,0 1 0,-1-1 0,0 0 0,-1 1 0,-1-1 0,0 0 0,-1 0 0,0 0 0,0 0 0,-7 14 0,-7 4 0,-1-2 0,-2 0 0,0-1 0,-2-1 0,-1-1 0,-30 27 0,47-46 0,-15 15 0,0 0 0,-2-1 0,0-1 0,-1-1 0,0-2 0,-2 0 0,-49 22 0,27-18-78,15-6-351,0-2 0,-43 11 0,42-17-6397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7:01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 24575,'6'-6'0,"23"-3"0,51 1 0,64 21 0,67 15 0,64 10 0,10 3-1153,30-4 1153,-27-8 0,-23-10 0,-23-1 0,-1-3 0,-21-5 0,-35-3 282,-30-4-282,-34-1 0,-32-2 0,-31-1-7320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7:02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24575,'505'30'0,"-225"-8"0,1198 2 0,-1199-43 134,-61 3-1633,-143 13-5327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7:03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24575,'13'0'0,"11"0"0,8 0 0,5 0 0,16 7 0,11 1 0,16 0 0,26 6 0,27 0 0,6-3 0,-2-2 0,-18-3 0,-29-3-8191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7:03.8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24575,'0'7'0,"6"1"0,23 7 0,38 0 0,27 5 0,25-2 0,18 4 0,51-3 0,0-4 0,-6-5 0,-14-4 0,-23-3 0,-29-2 0,-35-2-8191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06:46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82 24575,'0'-1'0,"1"-1"0,-1 1 0,0 0 0,1 0 0,-1 0 0,1 0 0,0 0 0,-1 0 0,1 0 0,0 0 0,-1 0 0,1 0 0,0 0 0,0 0 0,0 1 0,0-1 0,0 0 0,0 1 0,0-1 0,0 0 0,0 1 0,2-1 0,32-12 0,-24 10 0,25-7 0,1 1 0,0 2 0,56-4 0,119 6 0,-133 5 0,1985-3 0,-993 6 0,-69-3 0,-862 7 67,160 27-1,60 4-1564,-317-37-5328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27:22.9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1808 739 24575,'-5'0'0,"-450"-7"0,324-2 0,-185-34 0,265 32 0,-158-36 0,175 37 0,0-2 0,1-1 0,1-1 0,-33-21 0,-294-205 0,351 233 0,1 0 0,0 0 0,0-1 0,1 0 0,0 0 0,0 0 0,1-1 0,0 0 0,1 0 0,0 0 0,0-1 0,1 1 0,0-1 0,-2-16 0,4 21 0,0 1 0,0-1 0,1 0 0,0 0 0,0 0 0,0 0 0,1 1 0,-1-1 0,1 0 0,0 0 0,1 1 0,-1-1 0,1 1 0,0-1 0,0 1 0,0-1 0,1 1 0,-1 0 0,1 0 0,0 0 0,0 1 0,1-1 0,-1 1 0,1 0 0,-1-1 0,1 2 0,0-1 0,0 0 0,1 1 0,-1 0 0,9-4 0,17-1 0,1 1 0,0 2 0,0 1 0,0 1 0,54 3 0,-31 0 0,-9-1 0,785 27 0,224 69 0,-1030-95 0,0 2 0,0 1 0,0 1 0,-1 1 0,28 11 0,-44-15 0,0 1 0,-1 0 0,0 0 0,1 1 0,-1 0 0,0 0 0,-1 1 0,1-1 0,-1 1 0,0 1 0,0-1 0,-1 1 0,1-1 0,-1 1 0,0 0 0,-1 1 0,0-1 0,0 1 0,0-1 0,-1 1 0,3 11 0,-3-7 0,0-1 0,0 1 0,-1 0 0,-1 0 0,0 0 0,0 0 0,-1-1 0,0 1 0,-1 0 0,0 0 0,-1-1 0,-1 0 0,1 1 0,-1-1 0,-1 0 0,0-1 0,0 1 0,-1-1 0,0 0 0,-1 0 0,0-1 0,0 0 0,-1 0 0,0-1 0,0 0 0,-1 0 0,0-1 0,0 0 0,-16 7 0,3-2 0,-1-2 0,0 0 0,0-2 0,-1-1 0,0 0 0,0-2 0,-26 1 0,-177-2 0,145-5 0,-482-3-1365,515 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40:40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1 270 24575,'0'-4'0,"1"1"0,0 0 0,0 0 0,1 0 0,-1 0 0,1 0 0,-1 0 0,1 0 0,0 0 0,0 0 0,0 1 0,0-1 0,1 1 0,3-4 0,39-30 0,-24 24 0,1 0 0,0 1 0,1 2 0,0 0 0,1 1 0,0 2 0,42-7 0,179-5 0,-164 16 0,1434-13-2734,-1045 17 1237,2392-27-2728,-2282 16 6779,-197 8 2983,-135-18-5140,5 0-429,32 20-1333,-243-1-5461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40:41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24575,'889'-17'-213,"-182"0"-451,2937 10-2660,-2006 10 7525,-733-3-5566,-871 0-5461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41:51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24575,'347'0'194,"1792"23"-3092,-1540-1 1242,1142 14 1338,-1705-36-3195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33:00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3586 1612 24575,'-5'1'0,"0"1"0,0 0 0,0 0 0,0 0 0,0 0 0,0 1 0,0 0 0,1 0 0,0 0 0,-7 7 0,-12 8 0,-13 2 0,0-1 0,0-2 0,-2-2 0,0-1 0,-60 13 0,-205 21 0,168-37 0,-1-5 0,0-7 0,0-5 0,0-6 0,-242-55 0,-362-133 0,724 195 0,-290-102 0,253 84 0,0-3 0,2-1 0,-77-56 0,117 75 0,-230-182 0,204 158 0,2-2 0,2-1 0,1-2 0,-35-53 0,59 78 0,0 0 0,2-1 0,-1 0 0,2 0 0,-1-1 0,2 1 0,0-1 0,0 0 0,-2-28 0,6 32 0,0 1 0,1-1 0,0 0 0,0 0 0,1 1 0,1-1 0,0 1 0,0-1 0,0 1 0,1 0 0,1 0 0,-1 1 0,1-1 0,1 1 0,8-9 0,4-3 0,0 1 0,2 0 0,1 2 0,0 0 0,1 2 0,0 0 0,41-19 0,185-67 0,-246 101 0,199-67-236,4 10-1,2 8 0,385-39 1,-337 71-80,0 11 1,468 50-1,-421-2 227,-3 14 0,-2 12-1,537 200 1,-813-260 34,26 10 188,0 1 0,-1 3 0,71 46 0,-106-60-43,0 0 0,0 1 0,-1 0 0,0 1 0,-1 0-1,0 1 1,0 0 0,-1 0 0,-1 1 0,0 0 0,0 0 0,-2 0-1,1 1 1,-1 0 0,-1 0 0,-1 1 0,0-1 0,2 17 0,0 67-51,-13 160 0,-1-63-52,9-173 13,-2 0 0,0 0 0,-1-1 0,-1 1 0,-1-1 0,-1 0 0,0-1 0,-2 1 0,0-1 0,-1 0 0,-1-1 0,-19 25 0,-6 10 0,-3-3 0,-2-1 0,-61 59 0,79-88 0,-1-2 0,0 0 0,-1-2 0,-1 0 0,-1-2 0,0 0 0,-1-2 0,0-1 0,-43 11 0,23-12 0,-1-2 0,-92 4 0,-99-16 0,126 1 0,-210-11 0,243 6 0,1-4 0,-79-21 0,87 13-1365,14 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34:20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2122 1587 24575,'-1'2'0,"1"-1"0,-1 0 0,0 1 0,1-1 0,-1 0 0,0 1 0,0-1 0,0 0 0,0 0 0,0 0 0,0 0 0,0 0 0,0 0 0,-1 0 0,1 0 0,0 0 0,0-1 0,-1 1 0,1-1 0,-1 1 0,1 0 0,0-1 0,-1 0 0,1 1 0,-1-1 0,1 0 0,-1 0 0,1 0 0,-1 0 0,1 0 0,-1 0 0,-2-1 0,-6-1 0,0-1 0,0 1 0,-19-9 0,10 3 0,-163-43 0,-274-42 0,5 2 0,434 87 0,-333-98 0,305 86 0,1-3 0,1-2 0,1-1 0,1-2 0,-62-48 0,77 50 0,0-1 0,1-1 0,2-1 0,-28-38 0,41 49 0,1-1 0,0 0 0,1 0 0,1-1 0,1 0 0,0-1 0,1 0 0,1 1 0,0-1 0,-2-26 0,4 19 0,1 0 0,1 0 0,2-1 0,0 1 0,8-34 0,-7 45 0,1 0 0,1 1 0,0 0 0,0 0 0,1 0 0,1 1 0,0 0 0,1 0 0,0 1 0,0 0 0,18-16 0,2 3 0,2 0 0,0 3 0,1 0 0,1 2 0,54-22 0,174-51 0,-116 51 0,2 7 0,2 6 0,0 7 0,282-2 0,-361 22 0,38-2 0,168 20 0,-243-13 0,-1 1 0,0 1 0,0 1 0,0 2 0,-1 1 0,-1 2 0,0 1 0,-1 1 0,47 33 0,3 20 0,-51-42 0,38 28 0,-56-48 0,21 15 0,0 1 0,50 49 0,-71-61 0,-1 0 0,-1 0 0,1 0 0,-2 1 0,1 0 0,-2 0 0,1 1 0,-2 0 0,1 0 0,-2 0 0,1 0 0,1 18 0,1 42 0,-4-1 0,-9 111 0,4-153 0,-1 0 0,-2-1 0,-1 0 0,-1 0 0,-1 0 0,-1-1 0,-2-1 0,-16 29 0,22-48 0,0 1 0,0-1 0,-1 0 0,0 0 0,0-1 0,-1 0 0,0 0 0,0-1 0,0 0 0,-1 0 0,-9 4 0,-19 6 0,-51 14 0,61-20 0,-39 11-273,-2-3 0,0-2 0,0-4 0,-85 3 0,110-12-6553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41:56.4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1839 1860 24575,'-9'1'0,"1"-1"0,0 2 0,0-1 0,0 1 0,0 0 0,0 1 0,1-1 0,-1 2 0,-8 4 0,9-4 0,0-1 0,0 1 0,-1-2 0,1 1 0,-1-1 0,1 0 0,-1 0 0,0-1 0,-11 0 0,-19-4 0,-1-2 0,1-2 0,1-2 0,-43-14 0,17 5 0,-441-134 0,326 93 0,-89-34 0,256 89 0,0 0 0,0-1 0,1-1 0,0 1 0,0-2 0,0 1 0,1-1 0,0-1 0,0 0 0,1 0 0,0 0 0,0-1 0,1-1 0,0 1 0,1-1 0,0 0 0,1-1 0,0 1 0,0-1 0,-6-22 0,-188-558 0,188 559 0,2-1 0,1-1 0,1 1 0,2-1 0,1 0 0,2-65 0,4 80 0,0-1 0,1 1 0,2 0 0,-1 1 0,2-1 0,1 1 0,0 0 0,1 0 0,1 1 0,0 0 0,2 0 0,0 1 0,20-22 0,-14 21 0,0 0 0,1 2 0,1 0 0,0 1 0,1 1 0,1 0 0,0 2 0,1 0 0,0 2 0,0 0 0,1 2 0,0 0 0,32-4 0,13 2 0,1 3 0,0 3 0,99 8 0,-63 5 0,1 4 0,-2 5 0,0 4 0,-2 5 0,-1 5 0,131 61 0,-52-7 0,-5 8 0,236 169 0,-297-185 0,-5 4 0,-3 6 0,118 127 0,-217-208 0,0 0 0,-1 0 0,1 1 0,-2 0 0,1 0 0,-1 1 0,-1-1 0,0 1 0,0 0 0,-1 1 0,0-1 0,2 17 0,-5-20 0,0-1 0,0 1 0,-1 0 0,1-1 0,-1 1 0,-1-1 0,1 1 0,-1-1 0,-1 0 0,1 1 0,-1-1 0,0 0 0,0 0 0,-1-1 0,1 1 0,-1-1 0,-1 0 0,1 0 0,-1 0 0,-10 8 0,-9 5 0,-1 0 0,-1-2 0,-1-1 0,-36 15 0,-125 42 0,92-37 0,-58 25 0,-187 66 0,320-119-136,1-2-1,-1 0 1,0-1-1,-1-1 1,1-1-1,-1-1 1,1-1-1,-1-1 0,-25-4 1,1-5-6690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42:09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2509 2810 24575,'-89'0'0,"-392"-5"0,3-37 0,384 28 0,-565-100 0,558 90 0,-169-63 0,252 78 0,0 0 0,1-1 0,0-1 0,0-1 0,1 0 0,1-1 0,0-1 0,1 0 0,0-1 0,1 0 0,1-1 0,0-1 0,2 0 0,-1 0 0,2-1 0,-9-25 0,0-6 0,3-1 0,1-1 0,3 0 0,-9-104 0,7-182 0,16 280 0,2 1 0,2 0 0,3 1 0,18-56 0,2 17 0,5 3 0,76-146 0,-76 175 0,2 3 0,3 1 0,3 2 0,79-81 0,-64 80 0,3 3 0,91-61 0,-113 90 0,0 1 0,2 2 0,1 2 0,1 2 0,76-22 0,-36 20 0,2 3 0,117-7 0,-145 21 0,1 3 0,-1 2 0,0 3 0,92 19 0,-18 10 0,-1 6 0,206 95 0,-162-49 0,203 135 0,-261-144 0,177 155 0,-229-172 0,-2 2 0,-4 3 0,92 132 0,-143-185 0,1 1 0,-2-1 0,0 1 0,0 1 0,-1-1 0,-1 1 0,0 0 0,-1 0 0,-1 0 0,2 26 0,-4-21 0,-1 1 0,-1 0 0,-1-1 0,0 1 0,-1-1 0,-2 0 0,-7 19 0,-7 7 0,-2-2 0,-1 0 0,-3-2 0,-1 0 0,-47 52 0,21-33 0,-120 103 0,-77 33 0,186-148 0,-41 46 0,81-69 0,-2-2 0,0 0 0,-52 33 0,46-41 0,0-1 0,-1-1 0,-49 11 0,38-12 0,-6 1 65,-62 7 1,-1-1-1562,81-11-5330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43:13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2123 1589 24575,'-11'-8'0,"0"1"0,0 0 0,-1 0 0,0 1 0,0 1 0,-1 0 0,1 0 0,-16-2 0,7 0 0,-95-23 0,-154-21 0,209 41 0,-315-64 0,289 51 0,1-4 0,-102-47 0,32 2 0,3-6 0,-152-105 0,290 172 0,0-1 0,1 0 0,0-1 0,1-1 0,0 0 0,1 0 0,1-1 0,0-1 0,1 0 0,1 0 0,0-1 0,-10-31 0,15 35 0,0 0 0,2 0 0,-1 0 0,1 0 0,1-1 0,1 1 0,0 0 0,0-1 0,1 1 0,1 0 0,0-1 0,1 1 0,1 0 0,0 1 0,0-1 0,2 1 0,-1-1 0,14-20 0,1 6 0,0 1 0,2 1 0,1 1 0,1 1 0,1 1 0,0 1 0,2 1 0,0 2 0,38-20 0,-15 14 0,0 1 0,1 2 0,1 3 0,101-22 0,-33 21 0,211-9 0,122 31 0,-350 2 0,165 27 0,-202-18 0,0 2 0,-1 3 0,90 40 0,-94-31 0,-2 2 0,-1 3 0,-1 2 0,-2 3 0,-1 2 0,-2 3 0,79 84 0,-108-99 0,-2 0 0,-1 1 0,-2 1 0,0 1 0,22 57 0,-31-66 0,-2 1 0,0 0 0,-2 0 0,0 0 0,-1 1 0,-2 0 0,0 0 0,-2-1 0,-3 34 0,1-47 0,0 0 0,-1 0 0,0-1 0,0 1 0,-1-1 0,-1 0 0,1 0 0,-1 0 0,-1-1 0,0 0 0,-11 13 0,-8 5 0,-57 43 0,9-7 0,39-30 0,-243 218 0,232-214 0,-1-3 0,-2-1 0,-1-3 0,-78 34 0,67-38-227,0-3-1,-2-2 1,-1-2-1,0-4 1,-117 12-1,140-25-6598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43:28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2195 1915 24575,'-135'0'0,"-36"2"0,-225-27 0,-64-46 0,325 44 0,-180-61 0,283 78 0,1-2 0,0-1 0,1-1 0,0-2 0,1 0 0,1-3 0,1 0 0,0-2 0,2 0 0,0-2 0,2-1 0,-32-40 0,36 39 0,0-2 0,2-1 0,1 0 0,1-1 0,-22-61 0,20 36 0,2 0 0,3-1 0,-11-113 0,24 156 0,0 1 0,0-1 0,1 1 0,0-1 0,1 1 0,0 0 0,1 0 0,1 0 0,-1 0 0,2 1 0,-1 0 0,8-10 0,14-18 0,51-56 0,-71 87 0,27-29 0,2 2 0,2 2 0,1 1 0,1 2 0,47-26 0,7 4 0,130-51 0,-103 57-68,3 6-1,1 5 1,2 5-1,155-15 1,-107 29-46,0 7 0,273 23 0,-316-1 114,-2 5 0,0 6 0,163 53 0,-212-50 0,-2 3 0,-2 3 0,-1 4 0,-1 3 0,-3 3 0,78 62 0,-125-86 42,-1 1 1,-1 1 0,-1 1 0,-1 0 0,-1 2-1,-1 1 1,25 44 0,-37-56-24,-1 0 0,0 0 0,-1 0 0,0 1 0,-1 0 0,-1 0 0,-1 0 0,0 0 0,-1 1 0,0-1 0,-1 0 0,-1 1 0,-1-1 0,0 0 0,-1 0 0,0 0 0,-9 23 0,7-27-19,0 0 0,-1 0 0,0-1 0,-1 0 0,0 0 0,-1-1 0,0 0 0,0 0 0,-1 0 0,0-1 0,0-1 0,-17 11 0,-12 4 0,-1-1 0,-46 18 0,25-13 0,-52 24 0,-3-5 0,-1-5 0,-2-5 0,-2-6 0,0-4 0,-165 11 0,154-26 0,-120 10 0,-279-13 0,468-14 50,-123-29 0,49 7-1515,105 24-5361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06:48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1 120 24575,'0'-1'0,"0"0"0,0 0 0,1 0 0,-1 0 0,1 0 0,-1-1 0,1 1 0,-1 0 0,1 0 0,-1 0 0,1 0 0,0 0 0,0 1 0,-1-1 0,1 0 0,0 0 0,0 0 0,0 1 0,0-1 0,0 0 0,0 1 0,0-1 0,0 1 0,0-1 0,0 1 0,1 0 0,0-1 0,37-6 0,-32 6 0,89-8 0,157 6 0,-137 4 0,2337 1 0,-2409-5 31,-1-1-1,0-3 0,69-19 0,-69 15-401,0 1-1,0 3 1,67-4-1,-77 11-6454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5T23:44:14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3654 2282 24575,'-2'3'0,"0"-1"0,-1 0 0,1 0 0,0 0 0,-1 0 0,1 0 0,-1 0 0,0-1 0,1 1 0,-1-1 0,0 0 0,0 0 0,0 0 0,0 0 0,0 0 0,0-1 0,0 1 0,0-1 0,0 0 0,-4 0 0,-12 0 0,1-1 0,-26-5 0,3 0 0,-59 0 0,-290-32 0,-1112-263-881,1382 275 975,-393-102-94,350 78 0,-161-73 0,290 108-12,1-1 1,1-1-1,0-2 1,-45-35-1,66 45 57,0-1 0,1 0-1,1 0 1,0-1-1,0 0 1,1-1 0,0 0-1,1 0 1,1 0-1,0-1 1,0 0 0,1-1-1,1 1 1,0-1-1,-1-14 1,-25-240 98,28 214-147,2 0 0,13-107 0,-7 136 4,1-1 0,0 2 0,2-1 0,1 1 0,1 1 0,1 0 0,1 0 0,1 1 0,28-33 0,-3 10 0,2 1 0,2 2 0,51-37 0,-52 48 1,3 1 0,0 3 0,2 1 1,1 3-1,1 1 0,0 3 0,2 2 0,101-20 0,-18 15-41,1 7 0,182 2 0,-49 21-98,0 11-1,-1 11 1,280 71 0,-405-69 208,-2 6 0,-2 7 0,-2 5 0,-3 6 0,-1 6 0,214 138-1,-214-111 18,196 175 0,-318-255-87,-1 1 0,0-1 0,-1 2 0,0-1 0,-1 1 0,0 1 0,-1-1 0,0 1 0,0 0 0,-2 1 0,1-1 0,-2 1 0,0 0 0,0 0 0,1 16 0,-3-12 0,-1 0 0,-1 0 0,-1-1 0,0 1 0,-1 0 0,0-1 0,-2 0 0,0 0 0,0 0 0,-2-1 0,-12 24 0,-37 47 0,-3-3 0,-3-2 0,-80 78 0,24-27 0,80-87-195,-3-1 0,-1-3 0,-2-1 0,-1-2 0,-2-2 0,-95 53 0,106-71-6631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06:50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78 24575,'819'-18'33,"-193"2"-600,1320 11 448,-1078 6 665,-849-2-517,0-1 0,-1-1 0,35-9-1,-32 6-30,0 1-1,36-3 0,240 6-16,-184 3-1327,-70-1-5480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08:11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83 24575,'9'-7'0,"-1"0"0,1 0 0,1 1 0,-1 0 0,1 1 0,0 0 0,0 0 0,0 1 0,1 0 0,-1 1 0,19-3 0,13 0 0,74-1 0,-89 6 0,904-2 0,-447 6 0,-325-3-1365,-127 0-5461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5:1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24575,'15'0'0,"1"-2"0,0 0 0,16-5 0,31-4 0,568-7 0,-439 19 0,1400 1-1365,-1504-2-5461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5:19.3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38 24575,'16'-7'0,"0"1"0,0 1 0,1 1 0,-1 0 0,34-3 0,90 3 0,-82 4 0,965 28 0,-345-19-123,-473-9-1119,-156 0-5584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3T23:15:20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0 158 24575,'175'-14'0,"-57"3"0,1153-8 0,-890 21 0,186-31 0,-404 14 0,100-15 0,-246 27-76,58-12-569,135-8 1,-177 23-6182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A34D02-758D-0A67-8588-63EF40A6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D5BC7A-B278-4E75-BAD7-1C4FB829541F}" type="datetimeFigureOut">
              <a:rPr kumimoji="1" lang="ja-JP" altLang="en-US" smtClean="0"/>
              <a:t>2023/6/16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35EE72-8E13-419E-4F35-6CC54063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FD1E83-FC8B-1BB5-3CDD-54EBFC6F9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28C4BD-86AA-4091-95D5-F1F63F7C29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1686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2BE88B-1FC0-9DD0-92DE-3D9A4F6B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415" y="250166"/>
            <a:ext cx="8899585" cy="5938853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FB664D-D9AB-591D-7DB0-3E08A62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AD5BC7A-B278-4E75-BAD7-1C4FB829541F}" type="datetimeFigureOut">
              <a:rPr lang="ja-JP" altLang="en-US" smtClean="0"/>
              <a:pPr/>
              <a:t>2023/6/16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04AB8D-3247-EBA9-A783-5669EEF2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B35137-C6E7-00E4-DF2B-0C3D8B1A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0528C4BD-86AA-4091-95D5-F1F63F7C29C8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テキスト プレースホルダー 8">
            <a:extLst>
              <a:ext uri="{FF2B5EF4-FFF2-40B4-BE49-F238E27FC236}">
                <a16:creationId xmlns:a16="http://schemas.microsoft.com/office/drawing/2014/main" id="{FC15974C-8CD4-5129-C27A-DA67CB03D5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90469" y="250166"/>
            <a:ext cx="2657116" cy="59388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373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B27363-8130-FB4E-B6B0-74B96BDE8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949" y="2998497"/>
            <a:ext cx="9384102" cy="861005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54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7FB664D-D9AB-591D-7DB0-3E08A62A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AD5BC7A-B278-4E75-BAD7-1C4FB829541F}" type="datetimeFigureOut">
              <a:rPr lang="ja-JP" altLang="en-US" smtClean="0"/>
              <a:pPr/>
              <a:t>2023/6/16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04AB8D-3247-EBA9-A783-5669EEF2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B35137-C6E7-00E4-DF2B-0C3D8B1A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0528C4BD-86AA-4091-95D5-F1F63F7C29C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7659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付プレースホルダー 3">
            <a:extLst>
              <a:ext uri="{FF2B5EF4-FFF2-40B4-BE49-F238E27FC236}">
                <a16:creationId xmlns:a16="http://schemas.microsoft.com/office/drawing/2014/main" id="{6BD51074-5189-798B-AA76-A47EF558F2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EAD5BC7A-B278-4E75-BAD7-1C4FB829541F}" type="datetimeFigureOut">
              <a:rPr lang="ja-JP" altLang="en-US" smtClean="0"/>
              <a:pPr/>
              <a:t>2023/6/16</a:t>
            </a:fld>
            <a:endParaRPr lang="ja-JP" altLang="en-US"/>
          </a:p>
        </p:txBody>
      </p:sp>
      <p:sp>
        <p:nvSpPr>
          <p:cNvPr id="10" name="フッター プレースホルダー 4">
            <a:extLst>
              <a:ext uri="{FF2B5EF4-FFF2-40B4-BE49-F238E27FC236}">
                <a16:creationId xmlns:a16="http://schemas.microsoft.com/office/drawing/2014/main" id="{0A5CDC00-1550-8ACA-39AB-FE1F8D302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11" name="スライド番号プレースホルダー 5">
            <a:extLst>
              <a:ext uri="{FF2B5EF4-FFF2-40B4-BE49-F238E27FC236}">
                <a16:creationId xmlns:a16="http://schemas.microsoft.com/office/drawing/2014/main" id="{D81E28ED-2BA4-DB97-3347-DB3CCF75CD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0528C4BD-86AA-4091-95D5-F1F63F7C29C8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57048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mp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customXml" Target="../ink/ink32.xml"/><Relationship Id="rId4" Type="http://schemas.openxmlformats.org/officeDocument/2006/relationships/image" Target="../media/image129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mp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mp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mp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0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m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mp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mp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mp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mp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mp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mp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2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customXml" Target="../ink/ink39.xml"/><Relationship Id="rId4" Type="http://schemas.openxmlformats.org/officeDocument/2006/relationships/image" Target="../media/image128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1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customXml" Target="../ink/ink4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94.png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93.png"/><Relationship Id="rId4" Type="http://schemas.openxmlformats.org/officeDocument/2006/relationships/image" Target="../media/image90.png"/><Relationship Id="rId9" Type="http://schemas.openxmlformats.org/officeDocument/2006/relationships/customXml" Target="../ink/ink10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customXml" Target="../ink/ink13.xml"/><Relationship Id="rId4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customXml" Target="../ink/ink16.xml"/><Relationship Id="rId4" Type="http://schemas.openxmlformats.org/officeDocument/2006/relationships/image" Target="../media/image10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19.xml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customXml" Target="../ink/ink22.xml"/><Relationship Id="rId4" Type="http://schemas.openxmlformats.org/officeDocument/2006/relationships/image" Target="../media/image11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customXml" Target="../ink/ink25.xml"/><Relationship Id="rId4" Type="http://schemas.openxmlformats.org/officeDocument/2006/relationships/image" Target="../media/image11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mp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customXml" Target="../ink/ink27.xml"/><Relationship Id="rId10" Type="http://schemas.openxmlformats.org/officeDocument/2006/relationships/image" Target="../media/image122.png"/><Relationship Id="rId4" Type="http://schemas.openxmlformats.org/officeDocument/2006/relationships/image" Target="../media/image119.png"/><Relationship Id="rId9" Type="http://schemas.openxmlformats.org/officeDocument/2006/relationships/customXml" Target="../ink/ink2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9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7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893A99-20C6-605F-659F-DCA2F72B03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D6596E1-C3B9-88B4-76BD-36709001C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825" y="1825625"/>
            <a:ext cx="8038350" cy="4351338"/>
          </a:xfrm>
        </p:spPr>
      </p:pic>
    </p:spTree>
    <p:extLst>
      <p:ext uri="{BB962C8B-B14F-4D97-AF65-F5344CB8AC3E}">
        <p14:creationId xmlns:p14="http://schemas.microsoft.com/office/powerpoint/2010/main" val="17111007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6E6D30-7B06-13CB-95B9-44912328B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0C78B8A-4F47-A483-05CE-42FCF34E3F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53036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311E279-F2F8-01D5-7738-80BFCF0DE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36402E3-58FD-2640-14E0-8FF4E354CE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3069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127D20-D65C-AAE3-C657-DD966721D9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ここチェックしないと安いプランが表示されない。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5FC90B50-BC2F-B28A-27C3-FCD743A9C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FA503B4C-7179-CC07-4671-AC7BC4BD2C34}"/>
                  </a:ext>
                </a:extLst>
              </p14:cNvPr>
              <p14:cNvContentPartPr/>
              <p14:nvPr/>
            </p14:nvContentPartPr>
            <p14:xfrm>
              <a:off x="844636" y="2895087"/>
              <a:ext cx="2615040" cy="9720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FA503B4C-7179-CC07-4671-AC7BC4BD2C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996" y="2886447"/>
                <a:ext cx="26326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D9DAACE4-F870-91BF-2A3B-ABFB51763FB0}"/>
                  </a:ext>
                </a:extLst>
              </p14:cNvPr>
              <p14:cNvContentPartPr/>
              <p14:nvPr/>
            </p14:nvContentPartPr>
            <p14:xfrm>
              <a:off x="900076" y="3435087"/>
              <a:ext cx="2814480" cy="15120"/>
            </p14:xfrm>
          </p:contentPart>
        </mc:Choice>
        <mc:Fallback xmlns=""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D9DAACE4-F870-91BF-2A3B-ABFB51763F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436" y="3426087"/>
                <a:ext cx="283212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45936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13EDFA8-8358-410A-E7D9-D57F2FBCD0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29DD01D-AB7F-CAD8-B34B-96E7DE10EB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0560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F7CCB-0257-9333-B485-08BC54A191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D60888AD-220A-AD62-B6AB-1FECECD48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</p:spTree>
    <p:extLst>
      <p:ext uri="{BB962C8B-B14F-4D97-AF65-F5344CB8AC3E}">
        <p14:creationId xmlns:p14="http://schemas.microsoft.com/office/powerpoint/2010/main" val="23768692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E0AD3DD-CFDA-C41F-C28B-DA9E991BBE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テスト用なので不要な設定</a:t>
            </a:r>
            <a:endParaRPr kumimoji="1" lang="en-US" altLang="ja-JP" dirty="0"/>
          </a:p>
          <a:p>
            <a:r>
              <a:rPr lang="ja-JP" altLang="en-US" dirty="0"/>
              <a:t>（お金がかかるから・・・）</a:t>
            </a:r>
            <a:endParaRPr kumimoji="1" lang="ja-JP" altLang="en-US" dirty="0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C378B7E7-1C60-4BCD-3F6D-05E4B5F03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10E965DA-3CA7-5870-8ED0-816F476CB6A1}"/>
                  </a:ext>
                </a:extLst>
              </p14:cNvPr>
              <p14:cNvContentPartPr/>
              <p14:nvPr/>
            </p14:nvContentPartPr>
            <p14:xfrm>
              <a:off x="873076" y="4737927"/>
              <a:ext cx="1750320" cy="2952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10E965DA-3CA7-5870-8ED0-816F476CB6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076" y="4728927"/>
                <a:ext cx="176796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6791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E1F9B02-332A-8885-A099-EEE6CFC86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677184-72D4-EBD2-504C-33BF684C9B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766561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55F9230-C2D3-3CF9-6145-2B1C9AF7F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1F4794-37CC-89C2-B73F-B5B0BA72A0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040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B61C96-31BC-2FAA-3CC3-1DD466E56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F35F06-1C38-0CC6-024C-628F22063E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9077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4537071-7BA2-5757-50A7-4233E3FA80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72EF033-01CF-BF77-B6B3-D56DB159F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56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1B7D1-57D8-0974-1C71-64C6716594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8CD940A4-B665-04C1-2050-4E55777B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5357858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7FA83-AF82-E7A5-E72C-F6C3CCA21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423A53-AF25-BFBB-EAA2-8BED8AEA52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F7AAEE95-25BD-200A-04E5-E7A25491DDD9}"/>
                  </a:ext>
                </a:extLst>
              </p14:cNvPr>
              <p14:cNvContentPartPr/>
              <p14:nvPr/>
            </p14:nvContentPartPr>
            <p14:xfrm>
              <a:off x="4541847" y="3105305"/>
              <a:ext cx="1837440" cy="76500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F7AAEE95-25BD-200A-04E5-E7A25491D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33207" y="3096305"/>
                <a:ext cx="1855080" cy="78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94933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F331C68-4247-DB81-A6F2-673466E15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72C2AC-3367-4C12-7E56-8BA099FE71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01682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8B2AB4-23E0-8F0A-4E6A-968C2E0D2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16DD74-889C-C9BF-76EF-077967B23A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手動でスナップショットを取ると</a:t>
            </a:r>
            <a:r>
              <a:rPr kumimoji="1" lang="en-US" altLang="ja-JP" dirty="0"/>
              <a:t>DB</a:t>
            </a:r>
            <a:r>
              <a:rPr kumimoji="1" lang="ja-JP" altLang="en-US" dirty="0"/>
              <a:t>インスタンス削除後も残る。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※</a:t>
            </a:r>
            <a:r>
              <a:rPr kumimoji="1" lang="ja-JP" altLang="en-US" dirty="0"/>
              <a:t>　基本自動でとるがその場合はインスタンスと一緒に削除可能。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AF64BC68-5EE2-BFBB-A450-BFDA331B84AA}"/>
                  </a:ext>
                </a:extLst>
              </p14:cNvPr>
              <p14:cNvContentPartPr/>
              <p14:nvPr/>
            </p14:nvContentPartPr>
            <p14:xfrm>
              <a:off x="7562607" y="3834665"/>
              <a:ext cx="1015920" cy="58032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AF64BC68-5EE2-BFBB-A450-BFDA331B84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3607" y="3825665"/>
                <a:ext cx="1033560" cy="59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4194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D89226E-CBFB-2186-4497-52938E725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FF1BDA-6BB1-E48B-179C-6FB5C49B3D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本番環境は</a:t>
            </a:r>
            <a:r>
              <a:rPr kumimoji="1" lang="en-US" altLang="ja-JP" dirty="0"/>
              <a:t>DB</a:t>
            </a:r>
            <a:r>
              <a:rPr kumimoji="1" lang="ja-JP" altLang="en-US" dirty="0"/>
              <a:t>を停止しない方がよい。</a:t>
            </a:r>
            <a:endParaRPr kumimoji="1" lang="en-US" altLang="ja-JP" dirty="0"/>
          </a:p>
          <a:p>
            <a:r>
              <a:rPr lang="ja-JP" altLang="en-US" dirty="0"/>
              <a:t>リソースがないと起動できないことなどがある。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45820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C3E4FA8-55C3-56B9-142C-DA2B9636FA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2086BA-2231-A298-F18A-918C98172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1511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743F79B-C313-A542-4827-579593E7B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1257DA-31AF-545D-7EDA-ECDED65FE9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13082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84BCCD1-5789-1C81-DDFB-A29F9119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70C19B-DB60-8502-ED0F-FAE579A069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31025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74EFB12-B440-987F-5177-1709E7387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C01A04-542E-6811-F26B-A8C69A23EA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6502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2C36BC3-255B-EF5A-30BD-BEE68092A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D1A9DB4-55FA-DD81-19D5-1844029461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1509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13695F2-875B-D3AC-3837-493E752D3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9A435A-DDA4-E3A4-C27A-A148342518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72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C64B64-7FCE-FEC7-155E-261CD4742D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B50503D-5DCC-FFD3-C14D-E590FE5C7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18227205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869B20C-C5DB-8ABC-24CA-E4AE1E6381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D46F3D1-D234-9E66-A79A-E6C0DDF1D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13355110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6C43211-0018-53BA-FAFA-88308C4C0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AF3DED5-70D3-81D0-11CC-F2A8DCB00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F4450B8D-B183-A19D-6D25-6A5D739401BE}"/>
                  </a:ext>
                </a:extLst>
              </p14:cNvPr>
              <p14:cNvContentPartPr/>
              <p14:nvPr/>
            </p14:nvContentPartPr>
            <p14:xfrm>
              <a:off x="5475687" y="2502665"/>
              <a:ext cx="1097280" cy="68760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F4450B8D-B183-A19D-6D25-6A5D739401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687" y="2494025"/>
                <a:ext cx="1114920" cy="70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2915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164433-ADA2-FED5-FB78-CE466D272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0DF5C7-459D-F193-4385-3C8998A3E1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E63ADD69-4FAD-185A-F552-8A29E34C648A}"/>
                  </a:ext>
                </a:extLst>
              </p14:cNvPr>
              <p14:cNvContentPartPr/>
              <p14:nvPr/>
            </p14:nvContentPartPr>
            <p14:xfrm>
              <a:off x="5552727" y="4377905"/>
              <a:ext cx="1366200" cy="101160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E63ADD69-4FAD-185A-F552-8A29E34C648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3727" y="4369265"/>
                <a:ext cx="1383840" cy="10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26667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CE3769C-3068-119B-33FF-D9F5AE76C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5AB748A2-2AE9-19CB-55FA-F137694F7A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237B685F-987F-D2FB-063F-63CA10A33489}"/>
                  </a:ext>
                </a:extLst>
              </p14:cNvPr>
              <p14:cNvContentPartPr/>
              <p14:nvPr/>
            </p14:nvContentPartPr>
            <p14:xfrm>
              <a:off x="5580807" y="5080265"/>
              <a:ext cx="1087560" cy="685080"/>
            </p14:xfrm>
          </p:contentPart>
        </mc:Choice>
        <mc:Fallback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237B685F-987F-D2FB-063F-63CA10A334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72167" y="5071265"/>
                <a:ext cx="110520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CC7EAEBF-7949-A856-D18D-AE869A29F3BA}"/>
                  </a:ext>
                </a:extLst>
              </p14:cNvPr>
              <p14:cNvContentPartPr/>
              <p14:nvPr/>
            </p14:nvContentPartPr>
            <p14:xfrm>
              <a:off x="3518727" y="5060465"/>
              <a:ext cx="1391760" cy="690480"/>
            </p14:xfrm>
          </p:contentPart>
        </mc:Choice>
        <mc:Fallback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CC7EAEBF-7949-A856-D18D-AE869A29F3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9727" y="5051465"/>
                <a:ext cx="1409400" cy="70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3455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D2A2287-D973-83D5-365C-C915E1824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CC701DE-552D-E1C3-B2F5-B6F5DB006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3D8E33A4-F4B7-A18B-C8F9-382FBE8607F5}"/>
                  </a:ext>
                </a:extLst>
              </p14:cNvPr>
              <p14:cNvContentPartPr/>
              <p14:nvPr/>
            </p14:nvContentPartPr>
            <p14:xfrm>
              <a:off x="1884687" y="2835665"/>
              <a:ext cx="1638720" cy="83160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3D8E33A4-F4B7-A18B-C8F9-382FBE8607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6047" y="2826665"/>
                <a:ext cx="1656360" cy="8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80482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8BE731-BEDF-38EA-C187-ACB6DC912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DC486D-C4C5-F1BA-82CA-90F8422827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662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E98E48-EB9D-2C14-D40E-482FF4089F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F434B2-6066-3654-2268-99F23382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285360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986BD67-EBFD-0316-AC33-59078FF92F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7BDFB3F-D816-47A7-E84F-7D8792444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31344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DCA3A1-878E-A50C-530B-A249178D74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891F8DA-B517-E7F1-33ED-E92A6C3AA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193156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8E773F-979A-F512-3531-66C2848A8C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115A16-D2A8-A1D3-A796-23C2FAC7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3733618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D74DB-5B53-EFCF-58C6-0C29892D83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E7BC6A8-81BF-B0AC-2780-D72843805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3639963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29D0D7-1E73-7FF2-1DC8-2056DBB2D8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E6CE2CE-6AA8-4A70-94FC-7D6CA648B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4058275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EEC142-F1D6-07FB-3833-4097AAEBA1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60E221A-46FF-B393-BE3C-DE9AF1AFC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52615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664A1AF-FE47-AAC2-BD5E-CAB30BC7F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0" y="630740"/>
            <a:ext cx="9448801" cy="601523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3FF84B-93D7-FFC6-BEF6-CECA420FF04F}"/>
              </a:ext>
            </a:extLst>
          </p:cNvPr>
          <p:cNvSpPr txBox="1"/>
          <p:nvPr/>
        </p:nvSpPr>
        <p:spPr>
          <a:xfrm>
            <a:off x="112295" y="261408"/>
            <a:ext cx="3930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Port</a:t>
            </a:r>
            <a:r>
              <a:rPr kumimoji="1" lang="ja-JP" altLang="en-US" dirty="0"/>
              <a:t>割り当て番号の確認方法</a:t>
            </a:r>
          </a:p>
        </p:txBody>
      </p:sp>
    </p:spTree>
    <p:extLst>
      <p:ext uri="{BB962C8B-B14F-4D97-AF65-F5344CB8AC3E}">
        <p14:creationId xmlns:p14="http://schemas.microsoft.com/office/powerpoint/2010/main" val="2907852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4C49E1-9A58-9F37-7878-DC4A96C93D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9A4A5C9-B474-4E1F-B451-86B2CB950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EFBB7B-14BC-4699-2B7A-8EF7BB90B323}"/>
              </a:ext>
            </a:extLst>
          </p:cNvPr>
          <p:cNvSpPr/>
          <p:nvPr/>
        </p:nvSpPr>
        <p:spPr>
          <a:xfrm>
            <a:off x="6325496" y="5066851"/>
            <a:ext cx="3399417" cy="9251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B2B47BA2-12FF-02EF-AFE5-D93E86BCBE26}"/>
              </a:ext>
            </a:extLst>
          </p:cNvPr>
          <p:cNvSpPr/>
          <p:nvPr/>
        </p:nvSpPr>
        <p:spPr>
          <a:xfrm>
            <a:off x="9843248" y="4450659"/>
            <a:ext cx="1968648" cy="1078771"/>
          </a:xfrm>
          <a:prstGeom prst="wedgeRoundRectCallout">
            <a:avLst>
              <a:gd name="adj1" fmla="val -56805"/>
              <a:gd name="adj2" fmla="val 346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400" dirty="0"/>
              <a:t>サーバー</a:t>
            </a:r>
            <a:r>
              <a:rPr kumimoji="1" lang="ja-JP" altLang="en-US" sz="1400" dirty="0"/>
              <a:t>停止時は</a:t>
            </a:r>
            <a:endParaRPr kumimoji="1" lang="en-US" altLang="ja-JP" sz="1400" dirty="0"/>
          </a:p>
          <a:p>
            <a:r>
              <a:rPr kumimoji="1" lang="ja-JP" altLang="en-US" sz="1400" dirty="0"/>
              <a:t>解放すること！</a:t>
            </a:r>
            <a:endParaRPr kumimoji="1" lang="en-US" altLang="ja-JP" sz="1400" dirty="0"/>
          </a:p>
          <a:p>
            <a:r>
              <a:rPr kumimoji="1" lang="en-US" altLang="ja-JP" sz="1400" dirty="0"/>
              <a:t>※</a:t>
            </a:r>
            <a:r>
              <a:rPr kumimoji="1" lang="ja-JP" altLang="en-US" sz="1400" dirty="0"/>
              <a:t>　関連付けの削除</a:t>
            </a:r>
            <a:endParaRPr kumimoji="1" lang="en-US" altLang="ja-JP" sz="1400" dirty="0"/>
          </a:p>
          <a:p>
            <a:r>
              <a:rPr kumimoji="1" lang="ja-JP" altLang="en-US" sz="1400" dirty="0"/>
              <a:t>＋解放が必要</a:t>
            </a:r>
          </a:p>
        </p:txBody>
      </p:sp>
    </p:spTree>
    <p:extLst>
      <p:ext uri="{BB962C8B-B14F-4D97-AF65-F5344CB8AC3E}">
        <p14:creationId xmlns:p14="http://schemas.microsoft.com/office/powerpoint/2010/main" val="3775420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D00E27-C9CB-A5D8-F8CE-D6C827E927C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9DFE975-1372-720C-4BF8-C64E23B90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677149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D220C-AB1F-8EBB-F2C0-F3F5CBE042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BBE40AF-15EE-5876-A56B-F555BE0F5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2891394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6078E-6F94-0658-7CB0-678958D3F2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D258DAB-3F03-0CEB-B963-BE9254DF2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4129276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83A068-049B-D394-B361-326D349F82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877A6A3-21E7-F837-5C43-73F77762E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3936758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B5F6AE-A071-E073-A4D1-81DBDC8BB8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CFADC7D-04C8-EC7D-8A81-E22EAD107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4089626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6795E-F6CF-D84D-D33D-8A3ABA6CD6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134B31D-A987-3C6E-D76A-E053FAA0A1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682715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2F4BBB-7115-9DC0-ED3D-04A44680DA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5825472-475C-D686-DAE1-8CF11E186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1" cy="4351338"/>
          </a:xfrm>
        </p:spPr>
      </p:pic>
    </p:spTree>
    <p:extLst>
      <p:ext uri="{BB962C8B-B14F-4D97-AF65-F5344CB8AC3E}">
        <p14:creationId xmlns:p14="http://schemas.microsoft.com/office/powerpoint/2010/main" val="3067967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1B914-2EC7-1BB6-D93E-1DEE92B1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180" y="2250600"/>
            <a:ext cx="7109639" cy="2356799"/>
          </a:xfrm>
        </p:spPr>
        <p:txBody>
          <a:bodyPr wrap="none"/>
          <a:lstStyle/>
          <a:p>
            <a:r>
              <a:rPr kumimoji="1" lang="ja-JP" altLang="en-US" dirty="0"/>
              <a:t>セクション５</a:t>
            </a:r>
            <a:br>
              <a:rPr kumimoji="1" lang="en-US" altLang="ja-JP" dirty="0"/>
            </a:br>
            <a:r>
              <a:rPr kumimoji="1" lang="en-US" altLang="ja-JP" dirty="0"/>
              <a:t>ROUTE53</a:t>
            </a:r>
            <a:br>
              <a:rPr kumimoji="1" lang="en-US" altLang="ja-JP" dirty="0"/>
            </a:br>
            <a:r>
              <a:rPr kumimoji="1" lang="ja-JP" altLang="en-US" dirty="0"/>
              <a:t>ドメインを登録しよう</a:t>
            </a:r>
          </a:p>
        </p:txBody>
      </p:sp>
    </p:spTree>
    <p:extLst>
      <p:ext uri="{BB962C8B-B14F-4D97-AF65-F5344CB8AC3E}">
        <p14:creationId xmlns:p14="http://schemas.microsoft.com/office/powerpoint/2010/main" val="3714129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63CAA8-228C-8673-0F3B-DD78C139A3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CFB9989-86B2-BE7B-40B7-2EAFBDE5E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23" y="1035050"/>
            <a:ext cx="9141178" cy="5141913"/>
          </a:xfrm>
        </p:spPr>
      </p:pic>
    </p:spTree>
    <p:extLst>
      <p:ext uri="{BB962C8B-B14F-4D97-AF65-F5344CB8AC3E}">
        <p14:creationId xmlns:p14="http://schemas.microsoft.com/office/powerpoint/2010/main" val="390051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01A993-A545-E236-D731-DE2E55E12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" y="0"/>
            <a:ext cx="1077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52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4C6E406-D3EF-6978-8AB3-C67E4850C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5DA425E-FD7E-5A66-AB94-6149263CE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904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BABCD50-1C5F-F13A-0423-313C7149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5661A87-84F4-FCEA-96CC-C1EE46C96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9091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720ACBE-1166-A758-FDE4-AED97DDFB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6A4062-8C0C-1F71-F753-6EF3A2A8C7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2789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896C16C-7F23-BF5D-A281-9F4B1C66B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575DA3-13AB-4FA6-9DCE-8F3541E13D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9824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6ED4DC3-0D6C-EC97-841D-107310A9C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D790804-51FB-64E6-5686-79699216B7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8893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86E4EEE-1B09-E91A-6D0E-9BB9683E9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91CBC4-9625-E507-A00A-47364A0CDE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153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52FC4A4-757D-438D-B0CC-56949B4B6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E88CFF-A10D-2222-5B6C-0CB9A375E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2051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6A9D739-51D5-3EC9-CFFB-9E9C30FDF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9BF252-FA6C-2464-9D32-D27C96FC00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443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411E776-892E-C580-4032-C8C24CA26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1FDDB-CBF9-C06A-3A60-3C9609EDD6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781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604C3D1-52CF-CEA4-9DBE-2FAE08A92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506B84-8994-65D9-3B5D-1584EC51DA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041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9187E26B-A2D0-B973-9C59-E5188E773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" y="0"/>
            <a:ext cx="1077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88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2EEC66D-A5AF-9857-EB43-0F8F30E36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B37E0B8-D2F5-9139-392B-57E8E1503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048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93FBE41-D24E-4620-0ECD-198C6629E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D95A7FA-C23E-D325-D0ED-EABADB11F7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7701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E3E9FC2-2CDF-6027-B16A-C55958F69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088242-C28E-33FA-FE04-287C1F013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5198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51E7232-613B-426C-1D49-AECFFC65F2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ドメインを利用するには</a:t>
            </a:r>
            <a:endParaRPr kumimoji="1" lang="en-US" altLang="ja-JP" dirty="0"/>
          </a:p>
          <a:p>
            <a:r>
              <a:rPr lang="ja-JP" altLang="en-US" dirty="0"/>
              <a:t>住所などの個人情報を登録する必要がある。</a:t>
            </a:r>
            <a:endParaRPr lang="en-US" altLang="ja-JP" dirty="0"/>
          </a:p>
          <a:p>
            <a:r>
              <a:rPr kumimoji="1" lang="ja-JP" altLang="en-US" dirty="0"/>
              <a:t>↓</a:t>
            </a:r>
            <a:endParaRPr kumimoji="1" lang="en-US" altLang="ja-JP" dirty="0"/>
          </a:p>
          <a:p>
            <a:r>
              <a:rPr lang="en-US" altLang="ja-JP" dirty="0" err="1"/>
              <a:t>Whois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90E9B9BC-FB0A-F466-9B69-AD18B5643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1844889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E5EAF3E-3BEE-FCBA-6383-BC4476CBDA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F65600-98B4-6D1A-6D49-817779892B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公開代行を設定しておくとプライバシーを守ってくれる。</a:t>
            </a:r>
          </a:p>
        </p:txBody>
      </p:sp>
    </p:spTree>
    <p:extLst>
      <p:ext uri="{BB962C8B-B14F-4D97-AF65-F5344CB8AC3E}">
        <p14:creationId xmlns:p14="http://schemas.microsoft.com/office/powerpoint/2010/main" val="4292446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6DB2071-2414-5882-2998-470191073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C1236E-5D56-84C4-7508-FD3A9441D4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自動更新にするとカードの期限切れ（</a:t>
            </a:r>
            <a:r>
              <a:rPr kumimoji="1" lang="en-US" altLang="ja-JP" dirty="0"/>
              <a:t>5</a:t>
            </a:r>
            <a:r>
              <a:rPr kumimoji="1" lang="ja-JP" altLang="en-US" dirty="0"/>
              <a:t>年）でドメインが切れることがある。</a:t>
            </a:r>
          </a:p>
        </p:txBody>
      </p:sp>
    </p:spTree>
    <p:extLst>
      <p:ext uri="{BB962C8B-B14F-4D97-AF65-F5344CB8AC3E}">
        <p14:creationId xmlns:p14="http://schemas.microsoft.com/office/powerpoint/2010/main" val="31274949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AD97E29-3405-DB81-4F59-E78A70EDF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85A714-6E7C-E8F3-CFE2-2D686F0B40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0141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0C36FD1-306E-3120-403F-B7AF9C23E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5895DA1-1309-36E9-8EF0-34A03573B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SLA</a:t>
            </a:r>
            <a:r>
              <a:rPr kumimoji="1" lang="ja-JP" altLang="en-US" dirty="0"/>
              <a:t> </a:t>
            </a:r>
            <a:r>
              <a:rPr kumimoji="1" lang="en-US" altLang="ja-JP" dirty="0"/>
              <a:t>100%</a:t>
            </a:r>
          </a:p>
          <a:p>
            <a:r>
              <a:rPr lang="ja-JP" altLang="en-US" dirty="0"/>
              <a:t>稼働率が</a:t>
            </a:r>
            <a:r>
              <a:rPr lang="en-US" altLang="ja-JP" dirty="0"/>
              <a:t>100%</a:t>
            </a:r>
            <a:r>
              <a:rPr lang="ja-JP" altLang="en-US" dirty="0"/>
              <a:t>ということ。</a:t>
            </a:r>
            <a:endParaRPr kumimoji="1" lang="ja-JP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2C22286-0AA6-CCEC-5A79-CC61DED0C55D}"/>
                  </a:ext>
                </a:extLst>
              </p14:cNvPr>
              <p14:cNvContentPartPr/>
              <p14:nvPr/>
            </p14:nvContentPartPr>
            <p14:xfrm>
              <a:off x="3052963" y="2004236"/>
              <a:ext cx="1385640" cy="1656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2C22286-0AA6-CCEC-5A79-CC61DED0C5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43963" y="1995596"/>
                <a:ext cx="1403280" cy="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733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8385485-A1AF-3C19-EF7A-C2E9B08F0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7B6A21-86DE-3568-9C30-7DDA8EDC7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柔軟なルールが作成可能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522593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EC050EF-CA86-4E18-1CFD-F3F8326B1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079AE6-4B02-6B7E-5FC4-4756BC728E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452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E758F6-3F86-C9F1-EE7E-17A9D78FF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" y="0"/>
            <a:ext cx="1077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446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8289F1-17E4-B431-1E10-25FCDBF45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3D358F2-F252-D55A-96EC-10A2CD4082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455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50F2E7F-B324-1D8B-6509-E684C3B97B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7A8416-B44A-39F7-9F96-41D93F7A4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045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E0EAD6-D73D-0669-7096-5C120E685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DE6566-012E-641E-64C8-650E1F0F97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46446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6C8CD2B-A899-D7AA-7930-01C726BFE8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9316AF-9990-C3F5-80F4-9BD3E3C55E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1167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F958BD4-6D87-91E7-5102-2E3598AE5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16CF863-0C59-5E82-6D2A-D59249042D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556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1C0E491-332B-1E5E-14D3-607E2AE1A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FCACCC-1530-A8FC-6AE7-6CB894C416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34483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9FF9D0-3428-4C7B-429C-1C9DA9C58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インターネットアクセス用は</a:t>
            </a:r>
            <a:r>
              <a:rPr lang="ja-JP" altLang="en-US" dirty="0"/>
              <a:t>パブリックホストゾーン</a:t>
            </a:r>
            <a:endParaRPr kumimoji="1" lang="en-US" altLang="ja-JP" dirty="0"/>
          </a:p>
        </p:txBody>
      </p:sp>
      <p:pic>
        <p:nvPicPr>
          <p:cNvPr id="11" name="コンテンツ プレースホルダー 10">
            <a:extLst>
              <a:ext uri="{FF2B5EF4-FFF2-40B4-BE49-F238E27FC236}">
                <a16:creationId xmlns:a16="http://schemas.microsoft.com/office/drawing/2014/main" id="{5F4818A4-4ABC-69F6-3A3D-E187B7264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36340274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180833E-F929-ED29-08AB-7948317DC0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NS</a:t>
            </a:r>
            <a:r>
              <a:rPr kumimoji="1" lang="ja-JP" altLang="en-US" dirty="0"/>
              <a:t>レコード</a:t>
            </a:r>
            <a:endParaRPr kumimoji="1" lang="en-US" altLang="ja-JP" dirty="0"/>
          </a:p>
          <a:p>
            <a:r>
              <a:rPr lang="ja-JP" altLang="en-US" dirty="0"/>
              <a:t>　ネームサーバー情報</a:t>
            </a:r>
            <a:endParaRPr lang="en-US" altLang="ja-JP" dirty="0"/>
          </a:p>
          <a:p>
            <a:r>
              <a:rPr kumimoji="1" lang="en-US" altLang="ja-JP" dirty="0"/>
              <a:t>SOA</a:t>
            </a:r>
            <a:r>
              <a:rPr kumimoji="1" lang="ja-JP" altLang="en-US" dirty="0"/>
              <a:t>レコード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ECB3C4D7-CE1C-C215-748A-C154B78BC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2153738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2A68CB6-2B6C-5D96-3AF9-EDA0108A6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14343FD-8A5C-A900-C2D9-C77E19A8E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EC2</a:t>
            </a:r>
            <a:r>
              <a:rPr kumimoji="1" lang="ja-JP" altLang="en-US" dirty="0"/>
              <a:t>サーバーを起動する。</a:t>
            </a:r>
          </a:p>
        </p:txBody>
      </p:sp>
    </p:spTree>
    <p:extLst>
      <p:ext uri="{BB962C8B-B14F-4D97-AF65-F5344CB8AC3E}">
        <p14:creationId xmlns:p14="http://schemas.microsoft.com/office/powerpoint/2010/main" val="3336551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8164D6-C2D3-47DA-9463-DB2413011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oname.com</a:t>
            </a:r>
            <a:r>
              <a:rPr kumimoji="1" lang="ja-JP" altLang="en-US" dirty="0"/>
              <a:t>という設定になっている。</a:t>
            </a:r>
            <a:endParaRPr kumimoji="1" lang="en-US" altLang="ja-JP" dirty="0"/>
          </a:p>
          <a:p>
            <a:r>
              <a:rPr kumimoji="1" lang="ja-JP" altLang="en-US" dirty="0"/>
              <a:t>↓</a:t>
            </a:r>
            <a:endParaRPr kumimoji="1" lang="en-US" altLang="ja-JP" dirty="0"/>
          </a:p>
          <a:p>
            <a:r>
              <a:rPr lang="en-US" altLang="ja-JP" dirty="0"/>
              <a:t>onamae.com</a:t>
            </a:r>
            <a:r>
              <a:rPr lang="ja-JP" altLang="en-US" dirty="0"/>
              <a:t>の管理画面で変更が必要</a:t>
            </a:r>
            <a:endParaRPr kumimoji="1" lang="ja-JP" altLang="en-US" dirty="0"/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B753A6F7-A14A-955E-C85A-D2353A2C4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119748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2E1FA60-7399-48AD-B87E-79DF16A2C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" y="0"/>
            <a:ext cx="1077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91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26DACEB-E5AB-9803-F009-FBA94BEDB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D9A9270-BE69-EBE8-FB84-F6D99721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53911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BF09CC8-0861-779D-5082-43A177FB8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778B88-0BF4-7C34-C3D1-7F9C80C318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3654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420C980-25B8-7993-6735-6703170AC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89241EE-AD41-667F-B900-B37415FE5E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184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FD3CAB0-83FF-C2FC-3787-4DBA66A2B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110B95-CBAB-D9B0-EA57-A63E427A50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Route53</a:t>
            </a:r>
            <a:r>
              <a:rPr kumimoji="1" lang="ja-JP" altLang="en-US" dirty="0"/>
              <a:t>の</a:t>
            </a:r>
            <a:r>
              <a:rPr kumimoji="1" lang="en-US" altLang="ja-JP" dirty="0"/>
              <a:t>NS</a:t>
            </a:r>
            <a:r>
              <a:rPr kumimoji="1" lang="ja-JP" altLang="en-US" dirty="0"/>
              <a:t>の設定を張り付ける。</a:t>
            </a:r>
          </a:p>
        </p:txBody>
      </p:sp>
    </p:spTree>
    <p:extLst>
      <p:ext uri="{BB962C8B-B14F-4D97-AF65-F5344CB8AC3E}">
        <p14:creationId xmlns:p14="http://schemas.microsoft.com/office/powerpoint/2010/main" val="6290020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285B5B-60A6-5C03-3337-CC88B2911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8AAD68-68B2-2230-4792-46BB5F315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823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C76797-E4F0-4509-1F7D-5DE540307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A</a:t>
            </a:r>
            <a:r>
              <a:rPr kumimoji="1" lang="ja-JP" altLang="en-US" dirty="0"/>
              <a:t>レコードの登録</a:t>
            </a:r>
            <a:endParaRPr kumimoji="1" lang="en-US" altLang="ja-JP" dirty="0"/>
          </a:p>
          <a:p>
            <a:r>
              <a:rPr lang="ja-JP" altLang="en-US" dirty="0"/>
              <a:t>名前：設定はなくても</a:t>
            </a:r>
            <a:r>
              <a:rPr lang="en-US" altLang="ja-JP" dirty="0"/>
              <a:t>OK</a:t>
            </a:r>
          </a:p>
          <a:p>
            <a:r>
              <a:rPr kumimoji="1" lang="ja-JP" altLang="en-US" dirty="0"/>
              <a:t>エイリアス：別名登録</a:t>
            </a:r>
            <a:endParaRPr kumimoji="1" lang="en-US" altLang="ja-JP" dirty="0"/>
          </a:p>
          <a:p>
            <a:r>
              <a:rPr lang="en-US" altLang="ja-JP" dirty="0"/>
              <a:t>TTL</a:t>
            </a:r>
            <a:r>
              <a:rPr lang="ja-JP" altLang="en-US" dirty="0"/>
              <a:t>：キャッシュの時間</a:t>
            </a:r>
            <a:endParaRPr lang="en-US" altLang="ja-JP" dirty="0"/>
          </a:p>
          <a:p>
            <a:r>
              <a:rPr kumimoji="1" lang="ja-JP" altLang="en-US" dirty="0"/>
              <a:t>値：</a:t>
            </a:r>
            <a:r>
              <a:rPr kumimoji="1" lang="en-US" altLang="ja-JP" dirty="0"/>
              <a:t>IP</a:t>
            </a:r>
            <a:r>
              <a:rPr kumimoji="1" lang="ja-JP" altLang="en-US" dirty="0"/>
              <a:t>アドレスを貼り付ける。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AFCF62B-DB78-AF33-D68E-27D252368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1378758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05ADDD-F316-D68D-8BEF-6E283BF75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D8AE04A-5A21-7450-4499-FFD329B08B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Route53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NameServer</a:t>
            </a:r>
            <a:r>
              <a:rPr kumimoji="1" lang="ja-JP" altLang="en-US" dirty="0"/>
              <a:t>の設定になっている。</a:t>
            </a:r>
          </a:p>
        </p:txBody>
      </p:sp>
    </p:spTree>
    <p:extLst>
      <p:ext uri="{BB962C8B-B14F-4D97-AF65-F5344CB8AC3E}">
        <p14:creationId xmlns:p14="http://schemas.microsoft.com/office/powerpoint/2010/main" val="25766562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4B8779D-D562-0DBA-A159-C7BB2D9E2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8EDBB38-C1DD-A77B-0B96-6004793695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03200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1B914-2EC7-1BB6-D93E-1DEE92B11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180" y="2250600"/>
            <a:ext cx="8093882" cy="2356799"/>
          </a:xfrm>
        </p:spPr>
        <p:txBody>
          <a:bodyPr wrap="none"/>
          <a:lstStyle/>
          <a:p>
            <a:r>
              <a:rPr kumimoji="1" lang="ja-JP" altLang="en-US" dirty="0"/>
              <a:t>セクション６</a:t>
            </a:r>
            <a:br>
              <a:rPr kumimoji="1" lang="en-US" altLang="ja-JP" dirty="0"/>
            </a:br>
            <a:r>
              <a:rPr kumimoji="1" lang="en-US" altLang="ja-JP" dirty="0"/>
              <a:t>RDS</a:t>
            </a:r>
            <a:br>
              <a:rPr kumimoji="1" lang="en-US" altLang="ja-JP" dirty="0"/>
            </a:br>
            <a:r>
              <a:rPr kumimoji="1" lang="en-US" altLang="ja-JP" dirty="0"/>
              <a:t>DB</a:t>
            </a:r>
            <a:r>
              <a:rPr kumimoji="1" lang="ja-JP" altLang="en-US" dirty="0"/>
              <a:t>サーバーを構築しよう</a:t>
            </a:r>
          </a:p>
        </p:txBody>
      </p:sp>
    </p:spTree>
    <p:extLst>
      <p:ext uri="{BB962C8B-B14F-4D97-AF65-F5344CB8AC3E}">
        <p14:creationId xmlns:p14="http://schemas.microsoft.com/office/powerpoint/2010/main" val="1054479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8267B71-FF99-9947-3A3B-A4844DDE1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FCF89F-EE82-19A7-5621-676D5F1D1B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基本的に運用が必要なことは</a:t>
            </a:r>
            <a:r>
              <a:rPr kumimoji="1" lang="en-US" altLang="ja-JP" dirty="0"/>
              <a:t>AWS</a:t>
            </a:r>
            <a:r>
              <a:rPr kumimoji="1" lang="ja-JP" altLang="en-US" dirty="0"/>
              <a:t>側でやってくれる。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EC2</a:t>
            </a:r>
            <a:r>
              <a:rPr kumimoji="1" lang="ja-JP" altLang="en-US" dirty="0"/>
              <a:t>と</a:t>
            </a:r>
            <a:r>
              <a:rPr kumimoji="1" lang="en-US" altLang="ja-JP" dirty="0"/>
              <a:t>RDS</a:t>
            </a:r>
            <a:r>
              <a:rPr kumimoji="1" lang="ja-JP" altLang="en-US" dirty="0"/>
              <a:t>のどちらかで作成することが可能。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ただし、</a:t>
            </a:r>
            <a:r>
              <a:rPr kumimoji="1" lang="en-US" altLang="ja-JP" dirty="0"/>
              <a:t>RDS</a:t>
            </a:r>
            <a:r>
              <a:rPr kumimoji="1" lang="ja-JP" altLang="en-US" dirty="0"/>
              <a:t>の方が楽。</a:t>
            </a:r>
          </a:p>
        </p:txBody>
      </p:sp>
    </p:spTree>
    <p:extLst>
      <p:ext uri="{BB962C8B-B14F-4D97-AF65-F5344CB8AC3E}">
        <p14:creationId xmlns:p14="http://schemas.microsoft.com/office/powerpoint/2010/main" val="94650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A6247D-8B8D-BC14-96C8-0A4F4579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89" y="0"/>
            <a:ext cx="10772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336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0331FA-2B40-0A9D-720D-1532B2065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097F84-BE2A-3E34-6179-6C1EC7E64B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冗長化のため、</a:t>
            </a:r>
            <a:r>
              <a:rPr kumimoji="1" lang="en-US" altLang="ja-JP" dirty="0"/>
              <a:t>RDS</a:t>
            </a:r>
            <a:r>
              <a:rPr kumimoji="1" lang="ja-JP" altLang="en-US" dirty="0"/>
              <a:t>では複数の</a:t>
            </a:r>
            <a:r>
              <a:rPr kumimoji="1" lang="en-US" altLang="ja-JP" dirty="0" err="1"/>
              <a:t>AvailabilityZone</a:t>
            </a:r>
            <a:r>
              <a:rPr kumimoji="1" lang="ja-JP" altLang="en-US" dirty="0"/>
              <a:t>を用意するのを推奨されている。</a:t>
            </a:r>
          </a:p>
        </p:txBody>
      </p:sp>
    </p:spTree>
    <p:extLst>
      <p:ext uri="{BB962C8B-B14F-4D97-AF65-F5344CB8AC3E}">
        <p14:creationId xmlns:p14="http://schemas.microsoft.com/office/powerpoint/2010/main" val="21376141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EBFD7BE-707C-0640-4CD7-1F6196C60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0E92A86-E582-A2E5-B9AF-D77EB1DEA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1269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AF7BD0F-698A-38B7-9ACB-4971E4FC1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E7DF13B-A471-2E22-1BD8-6776D6D16A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オレンジ色の個所が</a:t>
            </a:r>
            <a:r>
              <a:rPr kumimoji="1" lang="en-US" altLang="ja-JP" dirty="0"/>
              <a:t>AWS</a:t>
            </a:r>
            <a:r>
              <a:rPr kumimoji="1" lang="ja-JP" altLang="en-US" dirty="0"/>
              <a:t>側でやってくれること。</a:t>
            </a:r>
            <a:endParaRPr kumimoji="1" lang="en-US" altLang="ja-JP" dirty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851156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281D156-54ED-7EAC-0DDB-E34D6AF5A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320CDDB-573B-0AEA-B044-2DC4614DEC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細かい設定はできないため、三種類の設定グループになる。</a:t>
            </a:r>
          </a:p>
        </p:txBody>
      </p:sp>
    </p:spTree>
    <p:extLst>
      <p:ext uri="{BB962C8B-B14F-4D97-AF65-F5344CB8AC3E}">
        <p14:creationId xmlns:p14="http://schemas.microsoft.com/office/powerpoint/2010/main" val="385001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8873B32-841F-E93D-23F2-54AFD38A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F7E3138-C8F7-C458-5579-5992C3CCD6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障害発生時にサービスが止まらない。</a:t>
            </a:r>
          </a:p>
        </p:txBody>
      </p:sp>
    </p:spTree>
    <p:extLst>
      <p:ext uri="{BB962C8B-B14F-4D97-AF65-F5344CB8AC3E}">
        <p14:creationId xmlns:p14="http://schemas.microsoft.com/office/powerpoint/2010/main" val="23029154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ACC21EB-D9F7-76EC-285E-2DC3FD162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A70191-2CBA-ACDE-DFEB-CE183276B2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読み取り用のレプリカを簡単に構築できるので、パフォーマンスが向上する。</a:t>
            </a:r>
          </a:p>
        </p:txBody>
      </p:sp>
    </p:spTree>
    <p:extLst>
      <p:ext uri="{BB962C8B-B14F-4D97-AF65-F5344CB8AC3E}">
        <p14:creationId xmlns:p14="http://schemas.microsoft.com/office/powerpoint/2010/main" val="30846889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3981FAD-47CE-5970-415D-E45C2F794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069B27-C428-A65D-C194-EDE6E78355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7802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EC326D9-D749-4587-4405-2FF0B627C1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00E26E0-037A-04DE-0ECB-A0CC1F821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7584813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56B84F-BC0F-E943-945C-7AF3AD1B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08AD15E8-4500-6E2A-2BB6-C857BC15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</p:spTree>
    <p:extLst>
      <p:ext uri="{BB962C8B-B14F-4D97-AF65-F5344CB8AC3E}">
        <p14:creationId xmlns:p14="http://schemas.microsoft.com/office/powerpoint/2010/main" val="1478167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6618E5B-1852-18AA-DC54-AC67F3D26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F0BEEC3-221E-7D49-870F-BE3BF60786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783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18033-3CD2-DCA1-04AD-7ACBCA5858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サーバー起動時に自動起動を有効化</a:t>
            </a:r>
            <a:br>
              <a:rPr kumimoji="1" lang="en-US" altLang="ja-JP" dirty="0"/>
            </a:br>
            <a:r>
              <a:rPr kumimoji="1" lang="en-US" altLang="ja-JP" dirty="0" err="1"/>
              <a:t>sudo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systemctl</a:t>
            </a:r>
            <a:r>
              <a:rPr kumimoji="1" lang="en-US" altLang="ja-JP" dirty="0"/>
              <a:t> enable </a:t>
            </a:r>
            <a:r>
              <a:rPr kumimoji="1" lang="en-US" altLang="ja-JP" dirty="0" err="1"/>
              <a:t>httpd.service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58B8CD1-0660-BF6F-F816-130837868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9516784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0F7046B-A1C5-1DCD-0AAC-034D1892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40B8120-840E-74FC-3008-10704115A4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1C9C0961-C4CA-EDF9-B45B-4785B0AA13CE}"/>
                  </a:ext>
                </a:extLst>
              </p14:cNvPr>
              <p14:cNvContentPartPr/>
              <p14:nvPr/>
            </p14:nvContentPartPr>
            <p14:xfrm>
              <a:off x="7871836" y="1563982"/>
              <a:ext cx="761400" cy="46620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1C9C0961-C4CA-EDF9-B45B-4785B0AA13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2836" y="1555342"/>
                <a:ext cx="779040" cy="4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8626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28C6B49-DAFB-42EA-491A-E979774CD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BC5814-DEF2-6C0C-2427-5A1CF7D989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VPC</a:t>
            </a:r>
            <a:r>
              <a:rPr kumimoji="1" lang="ja-JP" altLang="en-US" dirty="0"/>
              <a:t>は自分の</a:t>
            </a:r>
            <a:r>
              <a:rPr kumimoji="1" lang="en-US" altLang="ja-JP" dirty="0"/>
              <a:t>VPC</a:t>
            </a:r>
            <a:r>
              <a:rPr kumimoji="1" lang="ja-JP" altLang="en-US" dirty="0"/>
              <a:t>を</a:t>
            </a:r>
            <a:endParaRPr kumimoji="1" lang="en-US" altLang="ja-JP" dirty="0"/>
          </a:p>
          <a:p>
            <a:r>
              <a:rPr lang="ja-JP" altLang="en-US" dirty="0"/>
              <a:t>サブネットは任意の名前を</a:t>
            </a:r>
            <a:endParaRPr lang="en-US" altLang="ja-JP" dirty="0"/>
          </a:p>
          <a:p>
            <a:r>
              <a:rPr kumimoji="1" lang="ja-JP" altLang="en-US" dirty="0"/>
              <a:t>アベイラビリティゾーンはメインとは別のものを選択する、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4398FA13-4E8B-E18C-5DEF-DC290A74ED15}"/>
                  </a:ext>
                </a:extLst>
              </p14:cNvPr>
              <p14:cNvContentPartPr/>
              <p14:nvPr/>
            </p14:nvContentPartPr>
            <p14:xfrm>
              <a:off x="664636" y="2796982"/>
              <a:ext cx="1994400" cy="3024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4398FA13-4E8B-E18C-5DEF-DC290A74ED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636" y="2787982"/>
                <a:ext cx="2012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EE50CE43-83C4-C275-10A0-C21C9566C4FF}"/>
                  </a:ext>
                </a:extLst>
              </p14:cNvPr>
              <p14:cNvContentPartPr/>
              <p14:nvPr/>
            </p14:nvContentPartPr>
            <p14:xfrm>
              <a:off x="817276" y="4944742"/>
              <a:ext cx="1260360" cy="432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EE50CE43-83C4-C275-10A0-C21C9566C4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8636" y="4936102"/>
                <a:ext cx="12780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856DAF37-CF42-5BB6-C54E-CA29723FEABF}"/>
                  </a:ext>
                </a:extLst>
              </p14:cNvPr>
              <p14:cNvContentPartPr/>
              <p14:nvPr/>
            </p14:nvContentPartPr>
            <p14:xfrm>
              <a:off x="859396" y="5610382"/>
              <a:ext cx="1771560" cy="2808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856DAF37-CF42-5BB6-C54E-CA29723FEA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0396" y="5601742"/>
                <a:ext cx="1789200" cy="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63422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1ADB8B3-C7BF-C1F8-EBCB-663885D6E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87A6BA-0BF9-577F-9C7F-80DF7FF5FC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事前に決めた</a:t>
            </a:r>
            <a:r>
              <a:rPr kumimoji="1" lang="en-US" altLang="ja-JP" dirty="0"/>
              <a:t>CIDR</a:t>
            </a:r>
            <a:r>
              <a:rPr kumimoji="1" lang="ja-JP" altLang="en-US" dirty="0"/>
              <a:t>ブロックを指定する。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395F0C3D-99E8-6709-647E-E7582CDEAF11}"/>
                  </a:ext>
                </a:extLst>
              </p14:cNvPr>
              <p14:cNvContentPartPr/>
              <p14:nvPr/>
            </p14:nvContentPartPr>
            <p14:xfrm>
              <a:off x="844636" y="3752782"/>
              <a:ext cx="693360" cy="2988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395F0C3D-99E8-6709-647E-E7582CDEAF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36" y="3744142"/>
                <a:ext cx="71100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1238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35AF56-6B37-B994-D724-4ECD4F860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6EBD35-F371-4D88-6665-0696BF49F9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4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9AD7B58-BD1E-A7FF-74DC-4431ED5B8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F9F7CE-002A-3D16-B2F8-3CFDDC5F26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44036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1404DFC-80F2-F878-1D68-784AC01CE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C38F94-829B-AC77-1F77-D6D0869DEA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995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051FD69-7910-3010-CDDC-3848E166E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FE0186-B5AE-91B3-7959-216518C5D4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72502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2DD3EB5-3B8D-90A9-3F5B-0C9538C3AD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lang="ja-JP" altLang="en-US" dirty="0"/>
              <a:t>タイプは利用する</a:t>
            </a:r>
            <a:r>
              <a:rPr lang="en-US" altLang="ja-JP" dirty="0"/>
              <a:t>DB</a:t>
            </a:r>
            <a:r>
              <a:rPr lang="ja-JP" altLang="en-US" dirty="0"/>
              <a:t>に合わせる。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ソースにはセキュリティグループを指定することも可能。</a:t>
            </a:r>
            <a:endParaRPr kumimoji="1" lang="en-US" altLang="ja-JP" dirty="0"/>
          </a:p>
          <a:p>
            <a:r>
              <a:rPr lang="ja-JP" altLang="en-US" dirty="0"/>
              <a:t>別途</a:t>
            </a:r>
            <a:r>
              <a:rPr kumimoji="1" lang="ja-JP" altLang="en-US" dirty="0"/>
              <a:t>作った</a:t>
            </a:r>
            <a:r>
              <a:rPr kumimoji="1" lang="en-US" altLang="ja-JP" dirty="0" err="1"/>
              <a:t>aws</a:t>
            </a:r>
            <a:r>
              <a:rPr kumimoji="1" lang="en-US" altLang="ja-JP" dirty="0"/>
              <a:t>-and-infra-web</a:t>
            </a:r>
            <a:r>
              <a:rPr kumimoji="1" lang="ja-JP" altLang="en-US" dirty="0"/>
              <a:t>を指定する。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6BEE6C2-E880-78ED-2203-B8BBAEE5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CDF23438-0753-4585-388D-70E584D90BD0}"/>
                  </a:ext>
                </a:extLst>
              </p14:cNvPr>
              <p14:cNvContentPartPr/>
              <p14:nvPr/>
            </p14:nvContentPartPr>
            <p14:xfrm>
              <a:off x="692716" y="2562262"/>
              <a:ext cx="952920" cy="1512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CDF23438-0753-4585-388D-70E584D90B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076" y="2553622"/>
                <a:ext cx="9705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DED109D7-FC1B-F02D-7FB5-73DF96554E67}"/>
                  </a:ext>
                </a:extLst>
              </p14:cNvPr>
              <p14:cNvContentPartPr/>
              <p14:nvPr/>
            </p14:nvContentPartPr>
            <p14:xfrm>
              <a:off x="720076" y="3173182"/>
              <a:ext cx="822600" cy="14040"/>
            </p14:xfrm>
          </p:contentPart>
        </mc:Choice>
        <mc:Fallback xmlns=""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DED109D7-FC1B-F02D-7FB5-73DF96554E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076" y="3164542"/>
                <a:ext cx="8402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4C8A7F34-643D-E4D8-0351-58655FAF0AD3}"/>
                  </a:ext>
                </a:extLst>
              </p14:cNvPr>
              <p14:cNvContentPartPr/>
              <p14:nvPr/>
            </p14:nvContentPartPr>
            <p14:xfrm>
              <a:off x="706396" y="3545782"/>
              <a:ext cx="1178640" cy="5688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4C8A7F34-643D-E4D8-0351-58655FAF0AD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7396" y="3537142"/>
                <a:ext cx="11962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8367512F-50CA-B215-C10F-CE398515D61D}"/>
                  </a:ext>
                </a:extLst>
              </p14:cNvPr>
              <p14:cNvContentPartPr/>
              <p14:nvPr/>
            </p14:nvContentPartPr>
            <p14:xfrm>
              <a:off x="844636" y="4724062"/>
              <a:ext cx="931680" cy="70200"/>
            </p14:xfrm>
          </p:contentPart>
        </mc:Choice>
        <mc:Fallback xmlns=""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8367512F-50CA-B215-C10F-CE398515D6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5636" y="4715062"/>
                <a:ext cx="94932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A6413F97-2D69-88AD-59BE-3EAD6FDD8B1E}"/>
                  </a:ext>
                </a:extLst>
              </p14:cNvPr>
              <p14:cNvContentPartPr/>
              <p14:nvPr/>
            </p14:nvContentPartPr>
            <p14:xfrm>
              <a:off x="4410076" y="4751062"/>
              <a:ext cx="1453320" cy="59796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A6413F97-2D69-88AD-59BE-3EAD6FDD8B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01436" y="4742422"/>
                <a:ext cx="1470960" cy="6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6990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AA3C239-D7F7-1B05-754C-692A77A7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883CE4-1347-ECC7-4C1F-1EDE073B8D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CCFE23D-A42B-45E4-DD4C-234B3EF3A700}"/>
              </a:ext>
            </a:extLst>
          </p:cNvPr>
          <p:cNvGrpSpPr/>
          <p:nvPr/>
        </p:nvGrpSpPr>
        <p:grpSpPr>
          <a:xfrm>
            <a:off x="3100756" y="2533462"/>
            <a:ext cx="4778640" cy="3049560"/>
            <a:chOff x="3100756" y="2533462"/>
            <a:chExt cx="4778640" cy="30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06D2EC3E-CFDC-5003-848D-529BB3967FA7}"/>
                    </a:ext>
                  </a:extLst>
                </p14:cNvPr>
                <p14:cNvContentPartPr/>
                <p14:nvPr/>
              </p14:nvContentPartPr>
              <p14:xfrm>
                <a:off x="3100756" y="2533462"/>
                <a:ext cx="1125720" cy="585360"/>
              </p14:xfrm>
            </p:contentPart>
          </mc:Choice>
          <mc:Fallback xmlns=""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06D2EC3E-CFDC-5003-848D-529BB3967F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92116" y="2524462"/>
                  <a:ext cx="1143360" cy="60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インク 7">
                  <a:extLst>
                    <a:ext uri="{FF2B5EF4-FFF2-40B4-BE49-F238E27FC236}">
                      <a16:creationId xmlns:a16="http://schemas.microsoft.com/office/drawing/2014/main" id="{1A1705FB-C23A-F3A9-6AD9-BE9C1A9401A7}"/>
                    </a:ext>
                  </a:extLst>
                </p14:cNvPr>
                <p14:cNvContentPartPr/>
                <p14:nvPr/>
              </p14:nvContentPartPr>
              <p14:xfrm>
                <a:off x="6550276" y="5099902"/>
                <a:ext cx="1329120" cy="483120"/>
              </p14:xfrm>
            </p:contentPart>
          </mc:Choice>
          <mc:Fallback xmlns="">
            <p:pic>
              <p:nvPicPr>
                <p:cNvPr id="8" name="インク 7">
                  <a:extLst>
                    <a:ext uri="{FF2B5EF4-FFF2-40B4-BE49-F238E27FC236}">
                      <a16:creationId xmlns:a16="http://schemas.microsoft.com/office/drawing/2014/main" id="{1A1705FB-C23A-F3A9-6AD9-BE9C1A9401A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541636" y="5090902"/>
                  <a:ext cx="134676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インク 8">
                  <a:extLst>
                    <a:ext uri="{FF2B5EF4-FFF2-40B4-BE49-F238E27FC236}">
                      <a16:creationId xmlns:a16="http://schemas.microsoft.com/office/drawing/2014/main" id="{5C078646-A46A-A98D-FD34-0A63B6739E66}"/>
                    </a:ext>
                  </a:extLst>
                </p14:cNvPr>
                <p14:cNvContentPartPr/>
                <p14:nvPr/>
              </p14:nvContentPartPr>
              <p14:xfrm>
                <a:off x="4184356" y="3213862"/>
                <a:ext cx="2744280" cy="1695960"/>
              </p14:xfrm>
            </p:contentPart>
          </mc:Choice>
          <mc:Fallback xmlns="">
            <p:pic>
              <p:nvPicPr>
                <p:cNvPr id="9" name="インク 8">
                  <a:extLst>
                    <a:ext uri="{FF2B5EF4-FFF2-40B4-BE49-F238E27FC236}">
                      <a16:creationId xmlns:a16="http://schemas.microsoft.com/office/drawing/2014/main" id="{5C078646-A46A-A98D-FD34-0A63B6739E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175716" y="3204862"/>
                  <a:ext cx="2761920" cy="1713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088849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B239A9C-21CA-6728-DED9-923BBB9E0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A68359-209D-7074-3C82-5D16077DE0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68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177C48-3827-040E-8C5A-F1CD04532C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6879" y="294924"/>
            <a:ext cx="11540706" cy="44575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確認</a:t>
            </a:r>
            <a:br>
              <a:rPr kumimoji="1" lang="en-US" altLang="ja-JP" dirty="0"/>
            </a:br>
            <a:r>
              <a:rPr kumimoji="1" lang="en-US" altLang="ja-JP" dirty="0" err="1"/>
              <a:t>sudo</a:t>
            </a:r>
            <a:r>
              <a:rPr kumimoji="1" lang="en-US" altLang="ja-JP" dirty="0"/>
              <a:t> </a:t>
            </a:r>
            <a:r>
              <a:rPr kumimoji="1" lang="en-US" altLang="ja-JP" dirty="0" err="1"/>
              <a:t>systemctl</a:t>
            </a:r>
            <a:r>
              <a:rPr kumimoji="1" lang="en-US" altLang="ja-JP" dirty="0"/>
              <a:t> is-enabled </a:t>
            </a:r>
            <a:r>
              <a:rPr kumimoji="1" lang="en-US" altLang="ja-JP" dirty="0" err="1"/>
              <a:t>httpd.service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14A4D453-6EE1-006D-B947-70FD81546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35" y="1825625"/>
            <a:ext cx="6835129" cy="4351338"/>
          </a:xfrm>
        </p:spPr>
      </p:pic>
    </p:spTree>
    <p:extLst>
      <p:ext uri="{BB962C8B-B14F-4D97-AF65-F5344CB8AC3E}">
        <p14:creationId xmlns:p14="http://schemas.microsoft.com/office/powerpoint/2010/main" val="3630231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FA0EAD4-E84A-F269-B8DF-381739AE6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1AB4EC7-CF8B-4EBC-2B9C-C751086DA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サブネットグループ</a:t>
            </a:r>
            <a:endParaRPr kumimoji="1" lang="en-US" altLang="ja-JP" dirty="0"/>
          </a:p>
          <a:p>
            <a:r>
              <a:rPr lang="en-US" altLang="ja-JP" dirty="0"/>
              <a:t>RDS</a:t>
            </a:r>
            <a:r>
              <a:rPr lang="ja-JP" altLang="en-US" dirty="0"/>
              <a:t>インスタンスを起動するときに</a:t>
            </a:r>
            <a:endParaRPr lang="en-US" altLang="ja-JP" dirty="0"/>
          </a:p>
          <a:p>
            <a:r>
              <a:rPr kumimoji="1" lang="ja-JP" altLang="en-US" dirty="0"/>
              <a:t>マルチ</a:t>
            </a:r>
            <a:r>
              <a:rPr kumimoji="1" lang="en-US" altLang="ja-JP" dirty="0"/>
              <a:t>AZ</a:t>
            </a:r>
            <a:r>
              <a:rPr kumimoji="1" lang="ja-JP" altLang="en-US" dirty="0"/>
              <a:t>で複数のサブネットに紐づけるために作成が必要。</a:t>
            </a:r>
          </a:p>
        </p:txBody>
      </p:sp>
    </p:spTree>
    <p:extLst>
      <p:ext uri="{BB962C8B-B14F-4D97-AF65-F5344CB8AC3E}">
        <p14:creationId xmlns:p14="http://schemas.microsoft.com/office/powerpoint/2010/main" val="4632883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1C4F6F-1768-B9DC-888F-CD3048EB8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2309A1-058E-C6A4-92CD-3D18112D71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04FA8581-18BF-0FDB-02DD-B28BA3EB7764}"/>
                  </a:ext>
                </a:extLst>
              </p14:cNvPr>
              <p14:cNvContentPartPr/>
              <p14:nvPr/>
            </p14:nvContentPartPr>
            <p14:xfrm>
              <a:off x="2438716" y="3254182"/>
              <a:ext cx="958320" cy="2952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04FA8581-18BF-0FDB-02DD-B28BA3EB77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9716" y="3245542"/>
                <a:ext cx="975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4A43D904-D875-A43F-021B-869A8942BB6F}"/>
                  </a:ext>
                </a:extLst>
              </p14:cNvPr>
              <p14:cNvContentPartPr/>
              <p14:nvPr/>
            </p14:nvContentPartPr>
            <p14:xfrm>
              <a:off x="2507836" y="3864022"/>
              <a:ext cx="1101240" cy="4320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4A43D904-D875-A43F-021B-869A8942BB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8836" y="3855382"/>
                <a:ext cx="1118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F044981D-37C2-02DB-DF3C-17F7C3B11076}"/>
                  </a:ext>
                </a:extLst>
              </p14:cNvPr>
              <p14:cNvContentPartPr/>
              <p14:nvPr/>
            </p14:nvContentPartPr>
            <p14:xfrm>
              <a:off x="2452036" y="4543702"/>
              <a:ext cx="1723680" cy="2916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F044981D-37C2-02DB-DF3C-17F7C3B110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43396" y="4535062"/>
                <a:ext cx="174132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144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A133883-F154-6842-6E3D-D15333DD0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0D5822-8142-76AF-5E4A-D0ABBD38A8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B1F7BF89-060B-352E-A400-DA3C673BFC7B}"/>
              </a:ext>
            </a:extLst>
          </p:cNvPr>
          <p:cNvGrpSpPr/>
          <p:nvPr/>
        </p:nvGrpSpPr>
        <p:grpSpPr>
          <a:xfrm>
            <a:off x="2174116" y="2255182"/>
            <a:ext cx="2353320" cy="1846800"/>
            <a:chOff x="2174116" y="2255182"/>
            <a:chExt cx="2353320" cy="18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DB8F34F9-DFC9-A7C4-FE60-2CD2E997190A}"/>
                    </a:ext>
                  </a:extLst>
                </p14:cNvPr>
                <p14:cNvContentPartPr/>
                <p14:nvPr/>
              </p14:nvContentPartPr>
              <p14:xfrm>
                <a:off x="2174116" y="2255182"/>
                <a:ext cx="1921680" cy="69588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DB8F34F9-DFC9-A7C4-FE60-2CD2E997190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5476" y="2246542"/>
                  <a:ext cx="1939320" cy="71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767EFF52-D5C0-0D01-1393-1279525A8773}"/>
                    </a:ext>
                  </a:extLst>
                </p14:cNvPr>
                <p14:cNvContentPartPr/>
                <p14:nvPr/>
              </p14:nvContentPartPr>
              <p14:xfrm>
                <a:off x="2324956" y="3130702"/>
                <a:ext cx="2202480" cy="971280"/>
              </p14:xfrm>
            </p:contentPart>
          </mc:Choice>
          <mc:Fallback xmlns=""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767EFF52-D5C0-0D01-1393-1279525A87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15956" y="3122062"/>
                  <a:ext cx="2220120" cy="98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63532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EA36F6-6D7F-7B0C-419B-F684643A2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4764470-2329-1683-C9D7-2DF4A64B70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DB</a:t>
            </a:r>
            <a:r>
              <a:rPr kumimoji="1" lang="ja-JP" altLang="en-US" dirty="0"/>
              <a:t>の設定ファイルを直接変更できないので、それを設定するためのグループ</a:t>
            </a:r>
            <a:r>
              <a:rPr kumimoji="1" lang="en-US" altLang="ja-JP" dirty="0"/>
              <a:t>DB</a:t>
            </a:r>
            <a:r>
              <a:rPr kumimoji="1" lang="ja-JP" altLang="en-US" dirty="0"/>
              <a:t>パラメータグループを作成する。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33A2F7E7-0073-3005-A0FD-B9A5FBD6C742}"/>
                  </a:ext>
                </a:extLst>
              </p14:cNvPr>
              <p14:cNvContentPartPr/>
              <p14:nvPr/>
            </p14:nvContentPartPr>
            <p14:xfrm>
              <a:off x="7602556" y="1867462"/>
              <a:ext cx="849600" cy="46224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33A2F7E7-0073-3005-A0FD-B9A5FBD6C7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3916" y="1858462"/>
                <a:ext cx="86724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4230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A99FF5F-781D-2C90-056D-CE325365E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2A7784F-E3D8-1CB8-DF3E-4F2DAB1339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パラメータファミリーは</a:t>
            </a:r>
            <a:r>
              <a:rPr kumimoji="1" lang="en-US" altLang="ja-JP" dirty="0"/>
              <a:t>mysql8.0</a:t>
            </a:r>
            <a:r>
              <a:rPr kumimoji="1" lang="ja-JP" altLang="en-US" dirty="0"/>
              <a:t>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A2DD43D4-CB17-5711-FB23-4322D50C7E4E}"/>
                  </a:ext>
                </a:extLst>
              </p14:cNvPr>
              <p14:cNvContentPartPr/>
              <p14:nvPr/>
            </p14:nvContentPartPr>
            <p14:xfrm>
              <a:off x="2341156" y="3380182"/>
              <a:ext cx="789120" cy="2340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A2DD43D4-CB17-5711-FB23-4322D50C7E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2516" y="3371542"/>
                <a:ext cx="8067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8F923DA3-12D2-1F27-B0F3-195DDB56B3E2}"/>
                  </a:ext>
                </a:extLst>
              </p14:cNvPr>
              <p14:cNvContentPartPr/>
              <p14:nvPr/>
            </p14:nvContentPartPr>
            <p14:xfrm>
              <a:off x="2465716" y="4418782"/>
              <a:ext cx="874080" cy="3384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8F923DA3-12D2-1F27-B0F3-195DDB56B3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7076" y="4409782"/>
                <a:ext cx="891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F6FEED9-6FF9-7069-F1B4-DF0FD13D9C4D}"/>
                  </a:ext>
                </a:extLst>
              </p14:cNvPr>
              <p14:cNvContentPartPr/>
              <p14:nvPr/>
            </p14:nvContentPartPr>
            <p14:xfrm>
              <a:off x="2410276" y="4973182"/>
              <a:ext cx="907560" cy="5796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F6FEED9-6FF9-7069-F1B4-DF0FD13D9C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1636" y="4964542"/>
                <a:ext cx="925200" cy="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5924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244DA7B-A221-F558-5940-ABBE664CD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742C07-97A3-A879-9708-8726AD524C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ja-JP" altLang="en-US" dirty="0"/>
              <a:t>変更可能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適用タイプ</a:t>
            </a:r>
            <a:endParaRPr kumimoji="1" lang="en-US" altLang="ja-JP" dirty="0"/>
          </a:p>
          <a:p>
            <a:r>
              <a:rPr lang="en-US" altLang="ja-JP" dirty="0"/>
              <a:t>Dynamic</a:t>
            </a:r>
            <a:r>
              <a:rPr lang="ja-JP" altLang="en-US" dirty="0"/>
              <a:t>：リアルタイム反映</a:t>
            </a:r>
            <a:endParaRPr lang="en-US" altLang="ja-JP" dirty="0"/>
          </a:p>
          <a:p>
            <a:r>
              <a:rPr kumimoji="1" lang="en-US" altLang="ja-JP" dirty="0"/>
              <a:t>Static</a:t>
            </a:r>
            <a:r>
              <a:rPr kumimoji="1" lang="ja-JP" altLang="en-US" dirty="0"/>
              <a:t>：</a:t>
            </a:r>
            <a:r>
              <a:rPr kumimoji="1" lang="en-US" altLang="ja-JP" dirty="0"/>
              <a:t>RDS</a:t>
            </a:r>
            <a:r>
              <a:rPr lang="ja-JP" altLang="en-US" dirty="0"/>
              <a:t>再起動反映</a:t>
            </a:r>
            <a:endParaRPr kumimoji="1" lang="ja-JP" altLang="en-US" dirty="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36E0FCBA-942F-1C45-D267-5933206C85D3}"/>
              </a:ext>
            </a:extLst>
          </p:cNvPr>
          <p:cNvGrpSpPr/>
          <p:nvPr/>
        </p:nvGrpSpPr>
        <p:grpSpPr>
          <a:xfrm>
            <a:off x="4845316" y="2186782"/>
            <a:ext cx="2087280" cy="515520"/>
            <a:chOff x="4845316" y="2186782"/>
            <a:chExt cx="2087280" cy="51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27FACB4D-D13F-58BF-827D-44163DCDCA94}"/>
                    </a:ext>
                  </a:extLst>
                </p14:cNvPr>
                <p14:cNvContentPartPr/>
                <p14:nvPr/>
              </p14:nvContentPartPr>
              <p14:xfrm>
                <a:off x="4845316" y="2256622"/>
                <a:ext cx="580680" cy="44568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27FACB4D-D13F-58BF-827D-44163DCDCA9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36316" y="2247622"/>
                  <a:ext cx="59832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インク 6">
                  <a:extLst>
                    <a:ext uri="{FF2B5EF4-FFF2-40B4-BE49-F238E27FC236}">
                      <a16:creationId xmlns:a16="http://schemas.microsoft.com/office/drawing/2014/main" id="{C1EF82BB-2CEC-FFFC-F85B-AEC05A50D27F}"/>
                    </a:ext>
                  </a:extLst>
                </p14:cNvPr>
                <p14:cNvContentPartPr/>
                <p14:nvPr/>
              </p14:nvContentPartPr>
              <p14:xfrm>
                <a:off x="5848996" y="2186782"/>
                <a:ext cx="1083600" cy="487080"/>
              </p14:xfrm>
            </p:contentPart>
          </mc:Choice>
          <mc:Fallback xmlns="">
            <p:pic>
              <p:nvPicPr>
                <p:cNvPr id="7" name="インク 6">
                  <a:extLst>
                    <a:ext uri="{FF2B5EF4-FFF2-40B4-BE49-F238E27FC236}">
                      <a16:creationId xmlns:a16="http://schemas.microsoft.com/office/drawing/2014/main" id="{C1EF82BB-2CEC-FFFC-F85B-AEC05A50D27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40356" y="2178142"/>
                  <a:ext cx="1101240" cy="504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02053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E8D408-E3BD-148E-A69F-FF1040DA1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8A3153-5D11-BA7D-4833-539B820E0E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DB</a:t>
            </a:r>
            <a:r>
              <a:rPr kumimoji="1" lang="ja-JP" altLang="en-US" dirty="0"/>
              <a:t>の機能的なところを設定するところ</a:t>
            </a:r>
          </a:p>
        </p:txBody>
      </p:sp>
    </p:spTree>
    <p:extLst>
      <p:ext uri="{BB962C8B-B14F-4D97-AF65-F5344CB8AC3E}">
        <p14:creationId xmlns:p14="http://schemas.microsoft.com/office/powerpoint/2010/main" val="26575259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D38DF60-C2BA-B0A6-BAEE-A103FCED2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12AFFE0-BA70-64E6-3168-453A6A6CEF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240E4362-7950-42C9-FE1F-095057D5E6E0}"/>
                  </a:ext>
                </a:extLst>
              </p14:cNvPr>
              <p14:cNvContentPartPr/>
              <p14:nvPr/>
            </p14:nvContentPartPr>
            <p14:xfrm>
              <a:off x="2452036" y="3136462"/>
              <a:ext cx="1155600" cy="9396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240E4362-7950-42C9-FE1F-095057D5E6E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3396" y="3127462"/>
                <a:ext cx="11732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7B5C02CB-6034-CCFE-0349-66C320BD8E6F}"/>
                  </a:ext>
                </a:extLst>
              </p14:cNvPr>
              <p14:cNvContentPartPr/>
              <p14:nvPr/>
            </p14:nvContentPartPr>
            <p14:xfrm>
              <a:off x="2534836" y="3671422"/>
              <a:ext cx="1021320" cy="2772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7B5C02CB-6034-CCFE-0349-66C320BD8E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26196" y="3662782"/>
                <a:ext cx="1038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3ECB6BD7-3E43-ABE0-A138-B24A5A1C98D4}"/>
                  </a:ext>
                </a:extLst>
              </p14:cNvPr>
              <p14:cNvContentPartPr/>
              <p14:nvPr/>
            </p14:nvContentPartPr>
            <p14:xfrm>
              <a:off x="2465716" y="4114582"/>
              <a:ext cx="370080" cy="2916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3ECB6BD7-3E43-ABE0-A138-B24A5A1C98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57076" y="4105582"/>
                <a:ext cx="387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554DD892-88EA-499A-D5CF-897FCA2A3E3D}"/>
                  </a:ext>
                </a:extLst>
              </p14:cNvPr>
              <p14:cNvContentPartPr/>
              <p14:nvPr/>
            </p14:nvContentPartPr>
            <p14:xfrm>
              <a:off x="2396596" y="4585822"/>
              <a:ext cx="547920" cy="5724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554DD892-88EA-499A-D5CF-897FCA2A3E3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87956" y="4576822"/>
                <a:ext cx="56556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1744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827657C-4813-E050-309C-45CC8765A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387463"/>
            <a:ext cx="8899525" cy="5665561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CCDF03-40F5-E67D-E128-4BAA8AE49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/>
              <a:t>Default</a:t>
            </a:r>
            <a:r>
              <a:rPr kumimoji="1" lang="ja-JP" altLang="en-US" dirty="0"/>
              <a:t>ができるが、変更時は自分が作ったもので変更した方がいい。</a:t>
            </a:r>
            <a:endParaRPr kumimoji="1" lang="en-US" altLang="ja-JP" dirty="0"/>
          </a:p>
          <a:p>
            <a:r>
              <a:rPr kumimoji="1" lang="en-US" altLang="ja-JP" dirty="0"/>
              <a:t>default</a:t>
            </a:r>
            <a:r>
              <a:rPr kumimoji="1" lang="ja-JP" altLang="en-US" dirty="0"/>
              <a:t>に戻せなくなることを防ぐため。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3CE5C5CC-10BC-2970-386D-0DA76D7B8D72}"/>
                  </a:ext>
                </a:extLst>
              </p14:cNvPr>
              <p14:cNvContentPartPr/>
              <p14:nvPr/>
            </p14:nvContentPartPr>
            <p14:xfrm>
              <a:off x="2562916" y="3779422"/>
              <a:ext cx="929880" cy="266040"/>
            </p14:xfrm>
          </p:contentPart>
        </mc:Choice>
        <mc:Fallback xmlns=""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3CE5C5CC-10BC-2970-386D-0DA76D7B8D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4276" y="3770782"/>
                <a:ext cx="947520" cy="28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2500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80A299E-6D34-F20B-A905-11613BB08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75" y="717252"/>
            <a:ext cx="8899525" cy="5005983"/>
          </a:xfr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ED77338-D793-09F4-0105-2CA17A065F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2782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549</Words>
  <Application>Microsoft Office PowerPoint</Application>
  <PresentationFormat>ワイド画面</PresentationFormat>
  <Paragraphs>73</Paragraphs>
  <Slides>125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125</vt:i4>
      </vt:variant>
    </vt:vector>
  </HeadingPairs>
  <TitlesOfParts>
    <vt:vector size="129" baseType="lpstr">
      <vt:lpstr>メイリオ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サーバー起動時に自動起動を有効化 sudo systemctl enable httpd.service</vt:lpstr>
      <vt:lpstr>確認 sudo systemctl is-enabled httpd.service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セクション５ ROUTE53 ドメインを登録しよう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セクション６ RDS DBサーバーを構築しよう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Nishimoto Yutaka</dc:creator>
  <cp:lastModifiedBy>Yutaka Nishimoto</cp:lastModifiedBy>
  <cp:revision>1</cp:revision>
  <dcterms:created xsi:type="dcterms:W3CDTF">2023-06-02T23:00:51Z</dcterms:created>
  <dcterms:modified xsi:type="dcterms:W3CDTF">2023-06-15T23:45:57Z</dcterms:modified>
</cp:coreProperties>
</file>